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9"/>
  </p:notesMasterIdLst>
  <p:sldIdLst>
    <p:sldId id="279" r:id="rId6"/>
    <p:sldId id="283" r:id="rId7"/>
    <p:sldId id="281" r:id="rId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1" autoAdjust="0"/>
    <p:restoredTop sz="76250" autoAdjust="0"/>
  </p:normalViewPr>
  <p:slideViewPr>
    <p:cSldViewPr snapToGrid="0">
      <p:cViewPr varScale="1">
        <p:scale>
          <a:sx n="105" d="100"/>
          <a:sy n="105" d="100"/>
        </p:scale>
        <p:origin x="208" y="124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952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Remco Poortinga – van Wijnen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GÉANT Symposium, Vienna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97644" y="1373001"/>
            <a:ext cx="4481084" cy="377594"/>
          </a:xfrm>
        </p:spPr>
        <p:txBody>
          <a:bodyPr/>
          <a:lstStyle/>
          <a:p>
            <a:r>
              <a:rPr lang="en-GB" dirty="0" smtClean="0"/>
              <a:t>Technology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4294020" cy="354932"/>
          </a:xfrm>
        </p:spPr>
        <p:txBody>
          <a:bodyPr/>
          <a:lstStyle/>
          <a:p>
            <a:r>
              <a:rPr lang="en-GB" dirty="0"/>
              <a:t>Session </a:t>
            </a:r>
            <a:r>
              <a:rPr lang="en-GB" dirty="0" smtClean="0"/>
              <a:t>A5 </a:t>
            </a:r>
            <a:r>
              <a:rPr lang="en-GB" dirty="0"/>
              <a:t>Trust and </a:t>
            </a:r>
            <a:r>
              <a:rPr lang="en-GB" dirty="0" smtClean="0"/>
              <a:t>Identity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March 9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GÉANT Activity Leader </a:t>
            </a:r>
            <a:r>
              <a:rPr lang="en-GB" dirty="0" smtClean="0"/>
              <a:t>GN4-1-JRA3 Trust </a:t>
            </a:r>
            <a:r>
              <a:rPr lang="en-GB" dirty="0" smtClean="0"/>
              <a:t>&amp; Identity Innovation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 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96" y="2442824"/>
            <a:ext cx="532544" cy="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13:30 Introduction – 10 minutes</a:t>
            </a:r>
            <a:endParaRPr lang="en-GB" b="1" dirty="0" smtClean="0"/>
          </a:p>
          <a:p>
            <a:r>
              <a:rPr lang="en-GB" dirty="0" smtClean="0"/>
              <a:t>(You are here)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 smtClean="0"/>
              <a:t>13:40 Round </a:t>
            </a:r>
            <a:r>
              <a:rPr lang="en-GB" b="1" dirty="0"/>
              <a:t>tables </a:t>
            </a:r>
            <a:r>
              <a:rPr lang="en-GB" b="1" dirty="0" smtClean="0"/>
              <a:t>60</a:t>
            </a:r>
            <a:r>
              <a:rPr lang="en-GB" b="1" dirty="0" smtClean="0"/>
              <a:t> minutes (parallel)</a:t>
            </a:r>
            <a:endParaRPr lang="en-GB" b="1" dirty="0"/>
          </a:p>
          <a:p>
            <a:r>
              <a:rPr lang="en-GB" dirty="0" err="1" smtClean="0"/>
              <a:t>OpenID</a:t>
            </a:r>
            <a:r>
              <a:rPr lang="en-GB" dirty="0" smtClean="0"/>
              <a:t> Connect federations (Roland </a:t>
            </a:r>
            <a:r>
              <a:rPr lang="en-GB" dirty="0" err="1" smtClean="0"/>
              <a:t>Hedberg</a:t>
            </a:r>
            <a:r>
              <a:rPr lang="en-GB" dirty="0" smtClean="0"/>
              <a:t>)</a:t>
            </a:r>
            <a:r>
              <a:rPr lang="en-GB" dirty="0"/>
              <a:t> </a:t>
            </a:r>
            <a:endParaRPr lang="en-GB" dirty="0" smtClean="0"/>
          </a:p>
          <a:p>
            <a:r>
              <a:rPr lang="en-GB" dirty="0" smtClean="0"/>
              <a:t>Certificate Transparency (Linus Nordberg)</a:t>
            </a:r>
          </a:p>
          <a:p>
            <a:r>
              <a:rPr lang="en-GB" dirty="0" err="1" smtClean="0"/>
              <a:t>eduKEEP</a:t>
            </a:r>
            <a:r>
              <a:rPr lang="en-GB" dirty="0" smtClean="0"/>
              <a:t> architecture (Maarten </a:t>
            </a:r>
            <a:r>
              <a:rPr lang="en-GB" dirty="0" err="1" smtClean="0"/>
              <a:t>Kremers</a:t>
            </a:r>
            <a:r>
              <a:rPr lang="en-GB" dirty="0" smtClean="0"/>
              <a:t>)</a:t>
            </a:r>
          </a:p>
          <a:p>
            <a:r>
              <a:rPr lang="en-GB" dirty="0" smtClean="0"/>
              <a:t>Attribute Aggregation/Distributed Authorisation (</a:t>
            </a:r>
            <a:r>
              <a:rPr lang="en-GB" dirty="0" err="1" smtClean="0"/>
              <a:t>Mih</a:t>
            </a:r>
            <a:r>
              <a:rPr lang="en-US" dirty="0" err="1" smtClean="0"/>
              <a:t>ály</a:t>
            </a:r>
            <a:r>
              <a:rPr lang="en-US" dirty="0" smtClean="0"/>
              <a:t> </a:t>
            </a:r>
            <a:r>
              <a:rPr lang="en-US" dirty="0" err="1" smtClean="0"/>
              <a:t>Héder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Statistics for federations (Daniela </a:t>
            </a:r>
            <a:r>
              <a:rPr lang="en-US" dirty="0" err="1" smtClean="0"/>
              <a:t>Pöhn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14:40 Wrap-up/conclusions per table – 20 minutes</a:t>
            </a:r>
            <a:endParaRPr lang="en-GB" b="1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67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654300" y="2641600"/>
            <a:ext cx="3886200" cy="740453"/>
          </a:xfrm>
        </p:spPr>
        <p:txBody>
          <a:bodyPr>
            <a:normAutofit/>
          </a:bodyPr>
          <a:lstStyle/>
          <a:p>
            <a:r>
              <a:rPr lang="en-GB" dirty="0" err="1" smtClean="0"/>
              <a:t>r</a:t>
            </a:r>
            <a:r>
              <a:rPr lang="en-GB" dirty="0" err="1" smtClean="0"/>
              <a:t>emco.poortinga@surfnet.nl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1707</TotalTime>
  <Words>57</Words>
  <Application>Microsoft Macintosh PowerPoint</Application>
  <PresentationFormat>On-screen Show (16:9)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Verdana</vt:lpstr>
      <vt:lpstr>Arial</vt:lpstr>
      <vt:lpstr>G%C3%89ANT PPT template 169 (widescreen) format_GEANT template 16 9 format</vt:lpstr>
      <vt:lpstr>PowerPoint Presentation</vt:lpstr>
      <vt:lpstr>Agenda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Remco Poortinga - van Wijnen</cp:lastModifiedBy>
  <cp:revision>86</cp:revision>
  <dcterms:created xsi:type="dcterms:W3CDTF">2015-04-29T14:13:57Z</dcterms:created>
  <dcterms:modified xsi:type="dcterms:W3CDTF">2016-03-07T14:27:01Z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