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/>
    <p:restoredTop sz="94609"/>
  </p:normalViewPr>
  <p:slideViewPr>
    <p:cSldViewPr snapToGrid="0" snapToObjects="1">
      <p:cViewPr varScale="1">
        <p:scale>
          <a:sx n="93" d="100"/>
          <a:sy n="93" d="100"/>
        </p:scale>
        <p:origin x="9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7B60F-32D9-284C-B7AE-73A0E47B4B7B}" type="datetimeFigureOut">
              <a:rPr lang="en-US" smtClean="0"/>
              <a:t>4/26/16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B25DC-9008-5F43-AB7D-1E2B193CC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84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B25DC-9008-5F43-AB7D-1E2B193CCE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65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11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96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70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1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90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4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8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94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0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2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57BC7-7090-3447-8A1A-9762DDB67BE4}" type="datetimeFigureOut">
              <a:rPr lang="en-US" smtClean="0"/>
              <a:t>4/26/16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9054C-E570-EC47-AA5D-0315F821E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7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98"/>
            <a:ext cx="10515600" cy="1325563"/>
          </a:xfrm>
        </p:spPr>
        <p:txBody>
          <a:bodyPr/>
          <a:lstStyle/>
          <a:p>
            <a:r>
              <a:rPr lang="en-US" dirty="0" smtClean="0"/>
              <a:t>Questions / ideas from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3597"/>
            <a:ext cx="10515600" cy="500105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 can we tell our story as well as the other </a:t>
            </a:r>
            <a:r>
              <a:rPr lang="en-US" dirty="0" err="1" smtClean="0"/>
              <a:t>eInfrastructures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 we manage our messages and conversations with institutions?  Are we actually providing a service into institutions. “No institution left behind”.  </a:t>
            </a:r>
          </a:p>
          <a:p>
            <a:r>
              <a:rPr lang="en-US" dirty="0" smtClean="0"/>
              <a:t>Are we meeting the needs of the users with our infrastructure? Can we provide the seamless access needs? </a:t>
            </a:r>
          </a:p>
          <a:p>
            <a:r>
              <a:rPr lang="en-US" dirty="0" smtClean="0"/>
              <a:t>Can we get back to our roots as shared infrastructure providers?</a:t>
            </a:r>
          </a:p>
          <a:p>
            <a:r>
              <a:rPr lang="en-US" dirty="0" smtClean="0"/>
              <a:t>How can we manage the effort of trying to build at higher layers?</a:t>
            </a:r>
          </a:p>
          <a:p>
            <a:r>
              <a:rPr lang="en-US" dirty="0" smtClean="0"/>
              <a:t>How can we work better in software development? Can we own the process? </a:t>
            </a:r>
          </a:p>
          <a:p>
            <a:r>
              <a:rPr lang="en-US" dirty="0" smtClean="0"/>
              <a:t>Building on opportunities: humanities.  They do not have buying powers.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ideas from introductions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outsourcing putting us at risk of not having expert knowledge staff?</a:t>
            </a:r>
          </a:p>
          <a:p>
            <a:r>
              <a:rPr lang="en-US" dirty="0" smtClean="0"/>
              <a:t>How do we rebuild our sense of community? </a:t>
            </a:r>
          </a:p>
          <a:p>
            <a:r>
              <a:rPr lang="en-US" dirty="0" smtClean="0"/>
              <a:t> Is mobile a threat? </a:t>
            </a:r>
          </a:p>
          <a:p>
            <a:r>
              <a:rPr lang="en-US" dirty="0" smtClean="0"/>
              <a:t>Not achieving take-up of services in the AAI space. </a:t>
            </a:r>
          </a:p>
          <a:p>
            <a:r>
              <a:rPr lang="en-US" dirty="0" smtClean="0"/>
              <a:t>Supporting our </a:t>
            </a:r>
            <a:r>
              <a:rPr lang="en-US" dirty="0" err="1" smtClean="0"/>
              <a:t>organisations</a:t>
            </a:r>
            <a:r>
              <a:rPr lang="en-US" dirty="0" smtClean="0"/>
              <a:t> to concentrate on learning and teaching and not worry about IT. </a:t>
            </a:r>
          </a:p>
          <a:p>
            <a:r>
              <a:rPr lang="en-US" dirty="0" smtClean="0"/>
              <a:t>Managing legal implications better in communication with our campuses. </a:t>
            </a:r>
          </a:p>
          <a:p>
            <a:r>
              <a:rPr lang="en-US" dirty="0" smtClean="0"/>
              <a:t>We can compete with our </a:t>
            </a:r>
            <a:r>
              <a:rPr lang="en-US" smtClean="0"/>
              <a:t>community messages. 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40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198</Words>
  <Application>Microsoft Macintosh PowerPoint</Application>
  <PresentationFormat>Widescreen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Questions / ideas from introductions</vt:lpstr>
      <vt:lpstr>Questions / ideas from introductions (2)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/ ideas from introductions</dc:title>
  <dc:creator>Nicole Harris</dc:creator>
  <cp:lastModifiedBy>Nicole Harris</cp:lastModifiedBy>
  <cp:revision>5</cp:revision>
  <dcterms:created xsi:type="dcterms:W3CDTF">2016-04-26T08:14:30Z</dcterms:created>
  <dcterms:modified xsi:type="dcterms:W3CDTF">2016-04-26T08:52:31Z</dcterms:modified>
</cp:coreProperties>
</file>