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6"/>
  </p:notesMasterIdLst>
  <p:sldIdLst>
    <p:sldId id="296" r:id="rId6"/>
    <p:sldId id="297" r:id="rId7"/>
    <p:sldId id="298" r:id="rId8"/>
    <p:sldId id="301" r:id="rId9"/>
    <p:sldId id="302" r:id="rId10"/>
    <p:sldId id="299" r:id="rId11"/>
    <p:sldId id="300" r:id="rId12"/>
    <p:sldId id="304" r:id="rId13"/>
    <p:sldId id="303" r:id="rId14"/>
    <p:sldId id="295" r:id="rId1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140"/>
    <a:srgbClr val="1A6992"/>
    <a:srgbClr val="F6A500"/>
    <a:srgbClr val="008B96"/>
    <a:srgbClr val="34699A"/>
    <a:srgbClr val="2F9285"/>
    <a:srgbClr val="5B2D35"/>
    <a:srgbClr val="F59AA2"/>
    <a:srgbClr val="00A8B5"/>
    <a:srgbClr val="B4E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29" autoAdjust="0"/>
    <p:restoredTop sz="94660"/>
  </p:normalViewPr>
  <p:slideViewPr>
    <p:cSldViewPr snapToGrid="0">
      <p:cViewPr varScale="1">
        <p:scale>
          <a:sx n="231" d="100"/>
          <a:sy n="231" d="100"/>
        </p:scale>
        <p:origin x="712" y="17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C8FFCFB-A2D6-44FD-A6E8-9CC7383FC4B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14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96758D40-DF80-6D45-03ED-5AD8B9541D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536"/>
          <a:stretch/>
        </p:blipFill>
        <p:spPr>
          <a:xfrm>
            <a:off x="757471" y="407917"/>
            <a:ext cx="1875083" cy="974874"/>
          </a:xfrm>
          <a:prstGeom prst="rect">
            <a:avLst/>
          </a:prstGeom>
        </p:spPr>
      </p:pic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9284CE6E-D02B-BABA-CCB1-07AD8907BB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6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4" t="5707" r="44597" b="17416"/>
          <a:stretch/>
        </p:blipFill>
        <p:spPr>
          <a:xfrm>
            <a:off x="5675870" y="14508"/>
            <a:ext cx="3468131" cy="5128992"/>
          </a:xfrm>
          <a:prstGeom prst="rect">
            <a:avLst/>
          </a:prstGeom>
        </p:spPr>
      </p:pic>
      <p:pic>
        <p:nvPicPr>
          <p:cNvPr id="8" name="Picture 7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1ECBA43A-EBD9-CD7B-77F7-1566030460B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70" y="4593289"/>
            <a:ext cx="582049" cy="253387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62968" y="2952384"/>
            <a:ext cx="3822700" cy="281467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62968" y="2278904"/>
            <a:ext cx="5793498" cy="376599"/>
          </a:xfrm>
        </p:spPr>
        <p:txBody>
          <a:bodyPr wrap="square">
            <a:noAutofit/>
          </a:bodyPr>
          <a:lstStyle>
            <a:lvl1pPr marL="0" indent="0">
              <a:lnSpc>
                <a:spcPct val="150000"/>
              </a:lnSpc>
              <a:buNone/>
              <a:defRPr sz="1600" b="0">
                <a:solidFill>
                  <a:srgbClr val="F6A50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69274" y="1568939"/>
            <a:ext cx="5793498" cy="428813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rgbClr val="F6A500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62968" y="3362132"/>
            <a:ext cx="3752453" cy="32725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62968" y="3656619"/>
            <a:ext cx="3752453" cy="32123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B0FE09F2-B14B-F9A7-4513-8B2FF762A4C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120" y="4613251"/>
            <a:ext cx="1263846" cy="26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47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4141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4141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4141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4141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4141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60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78242A-115F-FAAB-3C19-C8B609AB6C4B}"/>
              </a:ext>
            </a:extLst>
          </p:cNvPr>
          <p:cNvSpPr/>
          <p:nvPr userDrawn="1"/>
        </p:nvSpPr>
        <p:spPr>
          <a:xfrm>
            <a:off x="0" y="4313446"/>
            <a:ext cx="9144000" cy="830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A8EEC4-48DE-2CF0-6FA5-9139A172AF30}"/>
              </a:ext>
            </a:extLst>
          </p:cNvPr>
          <p:cNvSpPr/>
          <p:nvPr userDrawn="1"/>
        </p:nvSpPr>
        <p:spPr>
          <a:xfrm>
            <a:off x="0" y="4629813"/>
            <a:ext cx="9144000" cy="513687"/>
          </a:xfrm>
          <a:prstGeom prst="rect">
            <a:avLst/>
          </a:prstGeom>
          <a:solidFill>
            <a:srgbClr val="414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643B639B-8E32-541A-63CB-991F5D2764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8293"/>
          <a:stretch/>
        </p:blipFill>
        <p:spPr>
          <a:xfrm>
            <a:off x="350201" y="4752828"/>
            <a:ext cx="908858" cy="271145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B410BC38-7C9D-15E4-84B6-ECCF5D1A97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6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1" t="17028" r="21626" b="73781"/>
          <a:stretch/>
        </p:blipFill>
        <p:spPr>
          <a:xfrm>
            <a:off x="4839562" y="4629812"/>
            <a:ext cx="4127158" cy="51368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4141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4141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4141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4141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4141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74933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126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FBFC2B1-B144-02BC-DE3C-6CE55245BC8C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14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20472FF4-AC32-C1ED-F7EA-9B50E3B26C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6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4" t="5707" r="44597" b="17416"/>
          <a:stretch/>
        </p:blipFill>
        <p:spPr>
          <a:xfrm>
            <a:off x="5675870" y="14508"/>
            <a:ext cx="3468131" cy="5128992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56662" y="3470165"/>
            <a:ext cx="3795964" cy="263127"/>
          </a:xfrm>
        </p:spPr>
        <p:txBody>
          <a:bodyPr>
            <a:noAutofit/>
          </a:bodyPr>
          <a:lstStyle>
            <a:lvl1pPr marL="0" indent="0" algn="l">
              <a:buNone/>
              <a:defRPr sz="14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pic>
        <p:nvPicPr>
          <p:cNvPr id="15" name="Picture 14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F4F466D7-686C-06C3-02E8-0BD011B30C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70" y="4593289"/>
            <a:ext cx="582049" cy="253387"/>
          </a:xfrm>
          <a:prstGeom prst="rect">
            <a:avLst/>
          </a:prstGeom>
        </p:spPr>
      </p:pic>
      <p:pic>
        <p:nvPicPr>
          <p:cNvPr id="25" name="Picture 24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3E551EE4-411B-283D-DCDC-7B23F637EFD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120" y="4613251"/>
            <a:ext cx="1263846" cy="264179"/>
          </a:xfrm>
          <a:prstGeom prst="rect">
            <a:avLst/>
          </a:prstGeom>
        </p:spPr>
      </p:pic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C670CD4-7DB7-994B-E77D-0D9FC750E8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536"/>
          <a:stretch/>
        </p:blipFill>
        <p:spPr>
          <a:xfrm>
            <a:off x="757471" y="407917"/>
            <a:ext cx="1875083" cy="97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47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A01DBE-0E20-C2F7-4178-D776813E3B61}"/>
              </a:ext>
            </a:extLst>
          </p:cNvPr>
          <p:cNvSpPr/>
          <p:nvPr userDrawn="1"/>
        </p:nvSpPr>
        <p:spPr>
          <a:xfrm>
            <a:off x="0" y="4357816"/>
            <a:ext cx="9144000" cy="785684"/>
          </a:xfrm>
          <a:prstGeom prst="rect">
            <a:avLst/>
          </a:prstGeom>
          <a:solidFill>
            <a:srgbClr val="414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5E9E720D-2634-290D-DB15-130A152F1B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4788"/>
          <a:stretch/>
        </p:blipFill>
        <p:spPr>
          <a:xfrm>
            <a:off x="350200" y="4479156"/>
            <a:ext cx="1274549" cy="525087"/>
          </a:xfrm>
          <a:prstGeom prst="rect">
            <a:avLst/>
          </a:prstGeom>
        </p:spPr>
      </p:pic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EB68E06C-FB38-3501-E14C-8A908E7075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alphaModFix amt="6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1" t="12161" r="21626" b="73781"/>
          <a:stretch/>
        </p:blipFill>
        <p:spPr>
          <a:xfrm>
            <a:off x="4839562" y="4357814"/>
            <a:ext cx="4127158" cy="7856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964414"/>
            <a:ext cx="8439238" cy="3189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71CF10B-5905-E541-B922-641440E09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2981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63" r:id="rId3"/>
    <p:sldLayoutId id="2147483661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1A699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00" kern="1200">
          <a:solidFill>
            <a:srgbClr val="41414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rgbClr val="41414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41414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41414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41414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4B006A-16F3-59F8-FD22-72F4965228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F55B6C-DAEA-92B4-566C-BB543E712BC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50356" y="2323345"/>
            <a:ext cx="5793498" cy="376599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56070B-413B-5CE1-E4B5-3863E3256C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geteduroam	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586F00-9A62-CB98-4DEC-B9D59F3986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50A2B39-9BE5-C36B-61F8-FCFD9EDE054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25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EECD4-3F1F-662A-1342-8DF3765FEE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A348D8F-4883-F698-E8B7-38962B0631B6}"/>
              </a:ext>
            </a:extLst>
          </p:cNvPr>
          <p:cNvSpPr txBox="1">
            <a:spLocks/>
          </p:cNvSpPr>
          <p:nvPr/>
        </p:nvSpPr>
        <p:spPr>
          <a:xfrm>
            <a:off x="697740" y="2447997"/>
            <a:ext cx="5793498" cy="426330"/>
          </a:xfrm>
          <a:prstGeom prst="rect">
            <a:avLst/>
          </a:prstGeom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Any questions?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C39C7EC-1AC8-7BAD-8633-820FEC8D5523}"/>
              </a:ext>
            </a:extLst>
          </p:cNvPr>
          <p:cNvSpPr txBox="1">
            <a:spLocks/>
          </p:cNvSpPr>
          <p:nvPr/>
        </p:nvSpPr>
        <p:spPr>
          <a:xfrm>
            <a:off x="642038" y="1852204"/>
            <a:ext cx="5981102" cy="76552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solidFill>
                  <a:srgbClr val="F6A500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0562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F66604-2EE1-6ECB-3E54-2B3D039B9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as users/contributors ;-)</a:t>
            </a:r>
          </a:p>
          <a:p>
            <a:endParaRPr lang="en-US" dirty="0"/>
          </a:p>
          <a:p>
            <a:r>
              <a:rPr lang="en-US" dirty="0"/>
              <a:t>Wenche</a:t>
            </a:r>
          </a:p>
          <a:p>
            <a:r>
              <a:rPr lang="en-US" dirty="0"/>
              <a:t>Stefan</a:t>
            </a:r>
          </a:p>
          <a:p>
            <a:r>
              <a:rPr lang="en-US" dirty="0"/>
              <a:t>Jeroen</a:t>
            </a:r>
          </a:p>
          <a:p>
            <a:r>
              <a:rPr lang="en-US" dirty="0"/>
              <a:t>Jørn</a:t>
            </a:r>
          </a:p>
          <a:p>
            <a:r>
              <a:rPr lang="en-US" dirty="0"/>
              <a:t>Paul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33E1CB-530C-3CD0-5CDA-3523DC6449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EE0CC39-75B0-B362-C53D-7940FF09E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geteduroam</a:t>
            </a:r>
            <a:r>
              <a:rPr lang="en-US" dirty="0"/>
              <a:t> presence at Mobility Day</a:t>
            </a:r>
          </a:p>
        </p:txBody>
      </p:sp>
    </p:spTree>
    <p:extLst>
      <p:ext uri="{BB962C8B-B14F-4D97-AF65-F5344CB8AC3E}">
        <p14:creationId xmlns:p14="http://schemas.microsoft.com/office/powerpoint/2010/main" val="2030137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9F40DC-C8BF-9A89-A35E-A084A5EAA2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Now that the </a:t>
            </a:r>
            <a:r>
              <a:rPr lang="en-US" dirty="0" err="1"/>
              <a:t>geteduroam</a:t>
            </a:r>
            <a:r>
              <a:rPr lang="en-US" dirty="0"/>
              <a:t> clients are feature complete: what do we do with the CAT discovery</a:t>
            </a:r>
            <a:endParaRPr lang="nl-NL" dirty="0"/>
          </a:p>
          <a:p>
            <a:r>
              <a:rPr lang="nl-NL" dirty="0"/>
              <a:t>How do we </a:t>
            </a:r>
            <a:r>
              <a:rPr lang="nl-NL" dirty="0" err="1"/>
              <a:t>authorize</a:t>
            </a:r>
            <a:r>
              <a:rPr lang="nl-NL" dirty="0"/>
              <a:t> </a:t>
            </a:r>
            <a:r>
              <a:rPr lang="nl-NL" dirty="0" err="1"/>
              <a:t>geteduroam</a:t>
            </a:r>
            <a:r>
              <a:rPr lang="nl-NL" dirty="0"/>
              <a:t> </a:t>
            </a:r>
            <a:r>
              <a:rPr lang="nl-NL" dirty="0" err="1"/>
              <a:t>admins</a:t>
            </a:r>
            <a:r>
              <a:rPr lang="nl-NL" dirty="0"/>
              <a:t> (from CAT?) and how do we </a:t>
            </a:r>
            <a:r>
              <a:rPr lang="nl-NL" dirty="0" err="1"/>
              <a:t>auto-enroll</a:t>
            </a:r>
            <a:r>
              <a:rPr lang="nl-NL" dirty="0"/>
              <a:t> on the OT service</a:t>
            </a:r>
          </a:p>
          <a:p>
            <a:r>
              <a:rPr lang="nl-NL" dirty="0"/>
              <a:t>Pseudo account </a:t>
            </a:r>
            <a:r>
              <a:rPr lang="nl-NL" dirty="0" err="1"/>
              <a:t>outer</a:t>
            </a:r>
            <a:r>
              <a:rPr lang="nl-NL" dirty="0"/>
              <a:t> identity</a:t>
            </a:r>
          </a:p>
          <a:p>
            <a:pPr lvl="1"/>
            <a:r>
              <a:rPr lang="nl-NL" dirty="0" err="1"/>
              <a:t>Anonymizing</a:t>
            </a:r>
            <a:r>
              <a:rPr lang="nl-NL" dirty="0"/>
              <a:t> </a:t>
            </a:r>
            <a:r>
              <a:rPr lang="nl-NL" dirty="0" err="1"/>
              <a:t>didn’t</a:t>
            </a:r>
            <a:r>
              <a:rPr lang="nl-NL" dirty="0"/>
              <a:t> make </a:t>
            </a:r>
            <a:r>
              <a:rPr lang="nl-NL" dirty="0" err="1"/>
              <a:t>sense</a:t>
            </a:r>
            <a:r>
              <a:rPr lang="nl-NL" dirty="0"/>
              <a:t> with TLS 1.2, pseudo’s are not direct usernames </a:t>
            </a:r>
            <a:r>
              <a:rPr lang="nl-NL" dirty="0" err="1"/>
              <a:t>anyway</a:t>
            </a:r>
            <a:endParaRPr lang="nl-NL" dirty="0"/>
          </a:p>
          <a:p>
            <a:pPr lvl="1"/>
            <a:r>
              <a:rPr lang="nl-NL" dirty="0"/>
              <a:t>TLS 1.3 </a:t>
            </a:r>
            <a:r>
              <a:rPr lang="nl-NL" dirty="0" err="1"/>
              <a:t>hides</a:t>
            </a:r>
            <a:r>
              <a:rPr lang="nl-NL" dirty="0"/>
              <a:t> </a:t>
            </a:r>
            <a:r>
              <a:rPr lang="nl-NL" dirty="0" err="1"/>
              <a:t>certificate</a:t>
            </a:r>
            <a:r>
              <a:rPr lang="nl-NL" dirty="0"/>
              <a:t> field contents, iOS 17 </a:t>
            </a:r>
            <a:r>
              <a:rPr lang="nl-NL" dirty="0" err="1"/>
              <a:t>uses</a:t>
            </a:r>
            <a:r>
              <a:rPr lang="nl-NL" dirty="0"/>
              <a:t> 1.3 – starts to make more </a:t>
            </a:r>
            <a:r>
              <a:rPr lang="nl-NL" dirty="0" err="1"/>
              <a:t>sense</a:t>
            </a:r>
            <a:endParaRPr lang="en-US" dirty="0"/>
          </a:p>
          <a:p>
            <a:r>
              <a:rPr lang="en-US" dirty="0"/>
              <a:t>Pseudo account adoption</a:t>
            </a:r>
          </a:p>
          <a:p>
            <a:pPr lvl="1"/>
            <a:r>
              <a:rPr lang="en-US" dirty="0"/>
              <a:t>Better documentation?</a:t>
            </a:r>
          </a:p>
          <a:p>
            <a:pPr lvl="1"/>
            <a:r>
              <a:rPr lang="en-US" dirty="0"/>
              <a:t>Easier installation</a:t>
            </a:r>
          </a:p>
          <a:p>
            <a:pPr lvl="2"/>
            <a:r>
              <a:rPr lang="en-US" dirty="0"/>
              <a:t>Docker</a:t>
            </a:r>
          </a:p>
          <a:p>
            <a:pPr lvl="2"/>
            <a:r>
              <a:rPr lang="en-US" dirty="0"/>
              <a:t>Packages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DC7249-20CD-F8CD-AB6A-84A2A873E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C7EF5-31FB-E58B-F17D-668635F59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 topics</a:t>
            </a:r>
          </a:p>
        </p:txBody>
      </p:sp>
    </p:spTree>
    <p:extLst>
      <p:ext uri="{BB962C8B-B14F-4D97-AF65-F5344CB8AC3E}">
        <p14:creationId xmlns:p14="http://schemas.microsoft.com/office/powerpoint/2010/main" val="896631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2531C7-B4E4-44A6-6AFF-58D37E128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Tuesday we presented the new iOS and macOS version of the Apps, now in TestFlight</a:t>
            </a:r>
          </a:p>
          <a:p>
            <a:pPr lvl="1"/>
            <a:r>
              <a:rPr lang="en-US" dirty="0"/>
              <a:t>How long before we release and test?</a:t>
            </a:r>
          </a:p>
          <a:p>
            <a:pPr lvl="2"/>
            <a:r>
              <a:rPr lang="en-US" dirty="0"/>
              <a:t>Feature parity</a:t>
            </a:r>
          </a:p>
          <a:p>
            <a:pPr lvl="2"/>
            <a:r>
              <a:rPr lang="en-US" dirty="0"/>
              <a:t>Sync w/Android</a:t>
            </a:r>
          </a:p>
          <a:p>
            <a:pPr lvl="2"/>
            <a:r>
              <a:rPr lang="en-US" dirty="0"/>
              <a:t>Release macOS ahead of things</a:t>
            </a:r>
          </a:p>
          <a:p>
            <a:pPr lvl="2"/>
            <a:r>
              <a:rPr lang="en-US" dirty="0"/>
              <a:t>Time to modify documentation</a:t>
            </a:r>
          </a:p>
          <a:p>
            <a:pPr lvl="2"/>
            <a:endParaRPr lang="en-US" dirty="0"/>
          </a:p>
          <a:p>
            <a:r>
              <a:rPr lang="en-US" dirty="0"/>
              <a:t>Future work</a:t>
            </a:r>
          </a:p>
          <a:p>
            <a:pPr lvl="1"/>
            <a:r>
              <a:rPr lang="en-US" dirty="0"/>
              <a:t>Profile view in the client, ability to revoke end-users own profiles? (Identify by date, device)</a:t>
            </a:r>
          </a:p>
          <a:p>
            <a:pPr lvl="1"/>
            <a:r>
              <a:rPr lang="en-US" dirty="0"/>
              <a:t>Wired authentication? (Largely untested)</a:t>
            </a:r>
          </a:p>
          <a:p>
            <a:pPr lvl="1"/>
            <a:endParaRPr lang="en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0855D4-0258-EEDD-204E-98396A8920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31E2B9-2BE0-D8B0-2474-082591867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release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239359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62079F-44ED-A6F4-3979-A3CD261DA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Split between admin and CA functions</a:t>
            </a:r>
          </a:p>
          <a:p>
            <a:r>
              <a:rPr lang="en-US" dirty="0"/>
              <a:t>Wishes from community?</a:t>
            </a:r>
          </a:p>
          <a:p>
            <a:pPr lvl="1"/>
            <a:r>
              <a:rPr lang="en-US" dirty="0"/>
              <a:t>API</a:t>
            </a:r>
          </a:p>
          <a:p>
            <a:pPr lvl="1"/>
            <a:r>
              <a:rPr lang="en-US" dirty="0"/>
              <a:t>SCEP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Priorities?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Anomaly detection algorithms?</a:t>
            </a:r>
          </a:p>
          <a:p>
            <a:pPr lvl="1"/>
            <a:r>
              <a:rPr lang="en-US" dirty="0"/>
              <a:t>Flag concurrent MACs with the same pseudo IDs; this is </a:t>
            </a:r>
            <a:r>
              <a:rPr lang="en-US"/>
              <a:t>very unlikely with normal use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114230-8699-E01F-98D5-581A1B6C9C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F462706-9D90-0C98-6A53-AB3EE4E9E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Portal functions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752497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DFC0D6-4055-F397-EC6C-0B6A8699FF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git clone https://github.com/geteduroam/letswifi-portal.git /opt/letswifi-portal</a:t>
            </a:r>
          </a:p>
          <a:p>
            <a:r>
              <a:rPr lang="en-GB"/>
              <a:t>cd /opt/letswifi-portal</a:t>
            </a:r>
          </a:p>
          <a:p>
            <a:r>
              <a:rPr lang="en-GB"/>
              <a:t>make vendor</a:t>
            </a:r>
          </a:p>
          <a:p>
            <a:r>
              <a:rPr lang="en-GB"/>
              <a:t>Pick example and config etc/letswifi.conf.php</a:t>
            </a:r>
          </a:p>
          <a:p>
            <a:endParaRPr lang="en-GB"/>
          </a:p>
          <a:p>
            <a:r>
              <a:rPr lang="en-GB"/>
              <a:t>Prepare</a:t>
            </a:r>
          </a:p>
          <a:p>
            <a:pPr lvl="1"/>
            <a:r>
              <a:rPr lang="en-GB"/>
              <a:t>Webserver</a:t>
            </a:r>
          </a:p>
          <a:p>
            <a:pPr lvl="1"/>
            <a:r>
              <a:rPr lang="en-GB"/>
              <a:t>Database (mysql advised for production)</a:t>
            </a:r>
          </a:p>
          <a:p>
            <a:pPr lvl="1"/>
            <a:r>
              <a:rPr lang="en-GB"/>
              <a:t>SAML config</a:t>
            </a:r>
          </a:p>
          <a:p>
            <a:pPr lvl="1"/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EB63C0-BFD1-3944-A21D-647B8A6915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6BFF64D-2E19-4E6C-0EB2-E1C3A2E71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/>
              <a:t>Installation example</a:t>
            </a:r>
          </a:p>
        </p:txBody>
      </p:sp>
    </p:spTree>
    <p:extLst>
      <p:ext uri="{BB962C8B-B14F-4D97-AF65-F5344CB8AC3E}">
        <p14:creationId xmlns:p14="http://schemas.microsoft.com/office/powerpoint/2010/main" val="2139597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AFE2C-1A7F-49ED-5102-9CB1CB646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561" y="765672"/>
            <a:ext cx="8755240" cy="374022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&lt;VirtualHost *:80&gt;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RewriteEngine On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RewriteRule ^(.*)$ https://%{HTTP_HOST}$1 [R=301,L]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&lt;/VirtualHost&gt;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&lt;VirtualHost *:443&gt;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ServerName geteduroam.nl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ServerAlias *.geteduroam.nl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UseCanonicalName On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SSLEngine on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SSLCertificateFile /etc/ssl/geteduroam.nl.pem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SSLCertificateKeyFile /etc/ssl/geteduroam.nl.key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Protocols h2 http/1.1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Header always set Strict-Transport-Security "max-age=63072000"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SetEnvIf Authorization "(.*)" HTTP_AUTHORIZATION=$1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DocumentRoot /opt/letswifi-portal/www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DirectoryIndex index.php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&lt;FilesMatch \.php$&gt;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  SetHandler proxy:unix:/var/run/php/php-fpm.sock|fcgi://dummy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&lt;/FilesMatch&gt;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Alias /simplesaml /opt/simplesamlphp/www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&lt;Directory /opt/letswifi-portal/www&gt;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  AllowOverride None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  Require all granted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&lt;/Directory&gt;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&lt;Directory /opt/simplesamlphp/www&gt;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  AllowOverride None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  Require all granted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&lt;/Directory&gt;</a:t>
            </a:r>
            <a:b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&lt;/VirtualHost&gt;</a:t>
            </a:r>
            <a:endParaRPr lang="en-NL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9FD4B6-460B-E512-C4E0-6D39E4723B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99388232-220E-8022-926A-DC1669921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</p:spPr>
        <p:txBody>
          <a:bodyPr/>
          <a:lstStyle/>
          <a:p>
            <a:r>
              <a:rPr lang="en-NL"/>
              <a:t>Example Apache config</a:t>
            </a:r>
          </a:p>
        </p:txBody>
      </p:sp>
    </p:spTree>
    <p:extLst>
      <p:ext uri="{BB962C8B-B14F-4D97-AF65-F5344CB8AC3E}">
        <p14:creationId xmlns:p14="http://schemas.microsoft.com/office/powerpoint/2010/main" val="118280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4C5B4B-700E-B5AF-AA5A-D4A2859A3C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9EA773-E94C-2C86-1AB6-33587E833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9337A7-B351-7337-71CF-E49416B6C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Walkthrough configuration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896665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D5561D-903E-29E6-D2AA-C3349727D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1" y="964417"/>
            <a:ext cx="3990545" cy="2983761"/>
          </a:xfrm>
        </p:spPr>
        <p:txBody>
          <a:bodyPr/>
          <a:lstStyle/>
          <a:p>
            <a:r>
              <a:rPr lang="en-US" dirty="0"/>
              <a:t>Easy to contribute something (once, periodically) via Commons Conservancy, example quote:</a:t>
            </a:r>
          </a:p>
          <a:p>
            <a:endParaRPr lang="en-US" dirty="0"/>
          </a:p>
          <a:p>
            <a:r>
              <a:rPr lang="en-US" dirty="0"/>
              <a:t>In-kind contributions also very welcome, developments, reviews, user tests, …</a:t>
            </a:r>
          </a:p>
          <a:p>
            <a:endParaRPr lang="en-US" dirty="0"/>
          </a:p>
          <a:p>
            <a:r>
              <a:rPr lang="en-US" dirty="0"/>
              <a:t>We need funding for maintenance and support contracts for Apps and platforms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43759B-9E48-49E5-F218-DF65415992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B0DF04B-06A8-62DC-6B5E-38E3FBC14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Contributions, Funding</a:t>
            </a:r>
            <a:endParaRPr lang="en-NL" dirty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90A50607-3DFB-0FAA-5F54-F44344E63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447" y="100439"/>
            <a:ext cx="3211299" cy="494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305136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Props1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sharepoint/v3"/>
    <ds:schemaRef ds:uri="e7019c98-23ef-46f8-8434-cfd3a3bc7393"/>
  </ds:schemaRefs>
</ds:datastoreItem>
</file>

<file path=customXml/itemProps2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  <ds:schemaRef ds:uri="http://www.w3.org/2000/xmlns/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www.w3.org/2000/xmlns/"/>
    <ds:schemaRef ds:uri="http://schemas.microsoft.com/sharepoint/v3"/>
    <ds:schemaRef ds:uri="http://www.w3.org/2001/XMLSchema-instance"/>
    <ds:schemaRef ds:uri="e7019c98-23ef-46f8-8434-cfd3a3bc739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6518</TotalTime>
  <Words>306</Words>
  <Application>Microsoft Office PowerPoint</Application>
  <PresentationFormat>On-screen Show (16:9)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GEANT Association</vt:lpstr>
      <vt:lpstr>PowerPoint Presentation</vt:lpstr>
      <vt:lpstr>geteduroam presence at Mobility Day</vt:lpstr>
      <vt:lpstr>Discussion topics</vt:lpstr>
      <vt:lpstr>New release</vt:lpstr>
      <vt:lpstr>Portal functions</vt:lpstr>
      <vt:lpstr>Installation example</vt:lpstr>
      <vt:lpstr>Example Apache config</vt:lpstr>
      <vt:lpstr>Walkthrough configuration</vt:lpstr>
      <vt:lpstr>Contributions, Funding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Paul Dekkers</cp:lastModifiedBy>
  <cp:revision>166</cp:revision>
  <dcterms:created xsi:type="dcterms:W3CDTF">2015-04-29T14:13:57Z</dcterms:created>
  <dcterms:modified xsi:type="dcterms:W3CDTF">2023-06-09T05:04:42Z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