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78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0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gita Jurkynaite" initials="SJ" lastIdx="0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D"/>
    <a:srgbClr val="ED1556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18" autoAdjust="0"/>
    <p:restoredTop sz="94660"/>
  </p:normalViewPr>
  <p:slideViewPr>
    <p:cSldViewPr snapToGrid="0">
      <p:cViewPr varScale="1">
        <p:scale>
          <a:sx n="77" d="100"/>
          <a:sy n="77" d="100"/>
        </p:scale>
        <p:origin x="200" y="3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1" y="3037168"/>
            <a:ext cx="5096933" cy="375289"/>
          </a:xfrm>
        </p:spPr>
        <p:txBody>
          <a:bodyPr/>
          <a:lstStyle/>
          <a:p>
            <a:r>
              <a:rPr lang="en-GB" dirty="0" smtClean="0"/>
              <a:t>Sigita </a:t>
            </a:r>
            <a:r>
              <a:rPr lang="en-GB" dirty="0" err="1" smtClean="0"/>
              <a:t>Jurkynaitė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LITNET </a:t>
            </a:r>
            <a:r>
              <a:rPr lang="en-GB" dirty="0" err="1" smtClean="0"/>
              <a:t>konferencija</a:t>
            </a:r>
            <a:r>
              <a:rPr lang="en-GB" dirty="0" smtClean="0"/>
              <a:t>, </a:t>
            </a:r>
            <a:r>
              <a:rPr lang="en-GB" dirty="0" err="1" smtClean="0"/>
              <a:t>Trakų</a:t>
            </a:r>
            <a:r>
              <a:rPr lang="en-GB" dirty="0" smtClean="0"/>
              <a:t> raj., </a:t>
            </a:r>
            <a:r>
              <a:rPr lang="en-GB" dirty="0" err="1" smtClean="0"/>
              <a:t>Lietuva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930191" y="2349224"/>
            <a:ext cx="5012795" cy="503459"/>
          </a:xfrm>
        </p:spPr>
        <p:txBody>
          <a:bodyPr/>
          <a:lstStyle/>
          <a:p>
            <a:r>
              <a:rPr lang="en-GB" dirty="0" err="1"/>
              <a:t>i</a:t>
            </a:r>
            <a:r>
              <a:rPr lang="en-GB" dirty="0" err="1" smtClean="0"/>
              <a:t>r</a:t>
            </a:r>
            <a:r>
              <a:rPr lang="en-GB" dirty="0" smtClean="0"/>
              <a:t> </a:t>
            </a:r>
            <a:r>
              <a:rPr lang="en-GB" dirty="0" err="1" smtClean="0"/>
              <a:t>kiti</a:t>
            </a:r>
            <a:r>
              <a:rPr lang="en-GB" dirty="0" smtClean="0"/>
              <a:t> </a:t>
            </a:r>
            <a:r>
              <a:rPr lang="en-GB" dirty="0" err="1" smtClean="0"/>
              <a:t>bendruomenės</a:t>
            </a:r>
            <a:r>
              <a:rPr lang="en-GB" dirty="0" smtClean="0"/>
              <a:t> </a:t>
            </a:r>
            <a:r>
              <a:rPr lang="en-GB" dirty="0" err="1" smtClean="0"/>
              <a:t>projektai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20666" y="1409561"/>
            <a:ext cx="5012795" cy="473242"/>
          </a:xfrm>
        </p:spPr>
        <p:txBody>
          <a:bodyPr/>
          <a:lstStyle/>
          <a:p>
            <a:r>
              <a:rPr lang="lt-LT" dirty="0"/>
              <a:t>GÉANT darbo grupės, specialiųjų interesų </a:t>
            </a:r>
            <a:r>
              <a:rPr lang="lt-LT" dirty="0" smtClean="0"/>
              <a:t>grupės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2016-08-29</a:t>
            </a: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930191" y="3502497"/>
            <a:ext cx="5096933" cy="34721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Project Management Assistant, GÉANT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78" y="1524000"/>
            <a:ext cx="5383369" cy="4652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GÉANT </a:t>
            </a:r>
            <a:r>
              <a:rPr lang="en-GB" dirty="0" err="1"/>
              <a:t>t</a:t>
            </a:r>
            <a:r>
              <a:rPr lang="en-GB" dirty="0" err="1" smtClean="0"/>
              <a:t>inklai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Tinklaveika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i="1" dirty="0" smtClean="0"/>
              <a:t>“Collaborative </a:t>
            </a:r>
            <a:r>
              <a:rPr lang="en-US" i="1" dirty="0"/>
              <a:t>innovation across teams, geographic locations and disciplines is crucial to the GÉANT community</a:t>
            </a:r>
            <a:r>
              <a:rPr lang="en-US" i="1" dirty="0" smtClean="0"/>
              <a:t>.”</a:t>
            </a:r>
            <a:endParaRPr lang="en-US" i="1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301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eant.org/Innovation/SIG_TF/PublishingImages/Pages/TF-MNM/tf_mn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28" y="1357323"/>
            <a:ext cx="9329997" cy="255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3656310"/>
            <a:ext cx="9871013" cy="2701637"/>
            <a:chOff x="0" y="3255818"/>
            <a:chExt cx="13161350" cy="3602182"/>
          </a:xfrm>
        </p:grpSpPr>
        <p:pic>
          <p:nvPicPr>
            <p:cNvPr id="2052" name="Picture 4" descr="https://scontent-lhr3-1.xx.fbcdn.net/hphotos-xtp1/v/t1.0-9/12417626_10208728975563213_7522903628288255882_n.jpg?oh=476409715020fdb1c0a2ea9fbfa8b24d&amp;oe=57B89E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55818"/>
              <a:ext cx="3602182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s://scontent-lhr3-1.xx.fbcdn.net/hphotos-xta1/v/t1.0-9/12108201_10153072479257371_9162581549014139729_n.jpg?oh=a8897a8dc2ab6ea854f9e51e39d8e3ba&amp;oe=577CAB0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181" y="3255818"/>
              <a:ext cx="4802909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ttps://scontent-lhr3-1.xx.fbcdn.net/hphotos-xaf1/v/t1.0-9/31957_398917287370_1210243_n.jpg?oh=5f0791dccf464f326d666f2d1dc461ee&amp;oe=577E3EF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8442" y="3255818"/>
              <a:ext cx="4802908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883992" y="257176"/>
            <a:ext cx="18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endParaRPr lang="en-US" i="1" dirty="0">
              <a:solidFill>
                <a:srgbClr val="003F5D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</p:spPr>
        <p:txBody>
          <a:bodyPr/>
          <a:lstStyle/>
          <a:p>
            <a:r>
              <a:rPr lang="en-GB" dirty="0" err="1" smtClean="0"/>
              <a:t>Tinklaveika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01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1873136"/>
            <a:ext cx="8181975" cy="3829396"/>
          </a:xfrm>
        </p:spPr>
        <p:txBody>
          <a:bodyPr/>
          <a:lstStyle/>
          <a:p>
            <a:r>
              <a:rPr lang="en-US" dirty="0" smtClean="0"/>
              <a:t>TF-CSIRT: Computer Security Incident Response Teams</a:t>
            </a:r>
          </a:p>
          <a:p>
            <a:r>
              <a:rPr lang="en-US" dirty="0" smtClean="0"/>
              <a:t>TF-MNM: Mobility and Network Middleware</a:t>
            </a:r>
          </a:p>
          <a:p>
            <a:r>
              <a:rPr lang="en-US" dirty="0" smtClean="0"/>
              <a:t>TF-Storage: Data Storage Infrastructures, Applications and Services</a:t>
            </a:r>
          </a:p>
          <a:p>
            <a:r>
              <a:rPr lang="en-US" dirty="0" smtClean="0"/>
              <a:t>TF-</a:t>
            </a:r>
            <a:r>
              <a:rPr lang="en-US" dirty="0" err="1" smtClean="0"/>
              <a:t>WebRTC</a:t>
            </a:r>
            <a:r>
              <a:rPr lang="en-US" dirty="0" smtClean="0"/>
              <a:t>: Web Real-Time Communications</a:t>
            </a:r>
          </a:p>
          <a:p>
            <a:r>
              <a:rPr lang="en-US" dirty="0" smtClean="0"/>
              <a:t>SIG-ISM: Information Security Management</a:t>
            </a:r>
          </a:p>
          <a:p>
            <a:r>
              <a:rPr lang="en-US" dirty="0" smtClean="0"/>
              <a:t>SIG-NOC: Network Operations </a:t>
            </a:r>
            <a:r>
              <a:rPr lang="en-US" dirty="0" err="1" smtClean="0"/>
              <a:t>Centres</a:t>
            </a:r>
            <a:endParaRPr lang="en-US" dirty="0" smtClean="0"/>
          </a:p>
          <a:p>
            <a:r>
              <a:rPr lang="en-US" dirty="0" smtClean="0"/>
              <a:t>SIG-Greenhouse: Open-source software development and sustainability</a:t>
            </a:r>
          </a:p>
          <a:p>
            <a:r>
              <a:rPr lang="en-US" dirty="0" smtClean="0"/>
              <a:t>SIG-</a:t>
            </a:r>
            <a:r>
              <a:rPr lang="en-US" dirty="0" err="1" smtClean="0"/>
              <a:t>Marcomms</a:t>
            </a:r>
            <a:r>
              <a:rPr lang="en-US" dirty="0" smtClean="0"/>
              <a:t>: Marketing Communications</a:t>
            </a:r>
          </a:p>
          <a:p>
            <a:r>
              <a:rPr lang="en-US" dirty="0" smtClean="0"/>
              <a:t>SIG-MSP: Management of Service Portfolios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Darbo</a:t>
            </a:r>
            <a:r>
              <a:rPr lang="en-US" dirty="0" smtClean="0"/>
              <a:t> </a:t>
            </a:r>
            <a:r>
              <a:rPr lang="en-US" dirty="0" err="1" smtClean="0"/>
              <a:t>grupės</a:t>
            </a:r>
            <a:r>
              <a:rPr lang="en-US" dirty="0" smtClean="0"/>
              <a:t> | </a:t>
            </a:r>
            <a:r>
              <a:rPr lang="en-US" dirty="0" err="1" smtClean="0"/>
              <a:t>Specialiųjų</a:t>
            </a:r>
            <a:r>
              <a:rPr lang="en-US" dirty="0" smtClean="0"/>
              <a:t> </a:t>
            </a:r>
            <a:r>
              <a:rPr lang="en-US" dirty="0" err="1" smtClean="0"/>
              <a:t>interesų</a:t>
            </a:r>
            <a:r>
              <a:rPr lang="en-US" dirty="0" smtClean="0"/>
              <a:t> </a:t>
            </a:r>
            <a:r>
              <a:rPr lang="en-US" dirty="0" err="1" smtClean="0"/>
              <a:t>grupės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485" y="1524000"/>
            <a:ext cx="4671755" cy="4652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TF-SIG portfolio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33" y="1400209"/>
            <a:ext cx="2216692" cy="46529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Rezultatai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6487" y="3042458"/>
            <a:ext cx="385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3F5D"/>
                </a:solidFill>
              </a:rPr>
              <a:t>Projektai</a:t>
            </a:r>
            <a:r>
              <a:rPr lang="en-US" dirty="0" smtClean="0">
                <a:solidFill>
                  <a:srgbClr val="003F5D"/>
                </a:solidFill>
              </a:rPr>
              <a:t> – </a:t>
            </a:r>
            <a:r>
              <a:rPr lang="en-US" dirty="0" err="1" smtClean="0">
                <a:solidFill>
                  <a:srgbClr val="003F5D"/>
                </a:solidFill>
              </a:rPr>
              <a:t>Produktai</a:t>
            </a:r>
            <a:r>
              <a:rPr lang="en-US" dirty="0" smtClean="0">
                <a:solidFill>
                  <a:srgbClr val="003F5D"/>
                </a:solidFill>
              </a:rPr>
              <a:t> - </a:t>
            </a:r>
            <a:r>
              <a:rPr lang="en-US" dirty="0" err="1" smtClean="0">
                <a:solidFill>
                  <a:srgbClr val="003F5D"/>
                </a:solidFill>
              </a:rPr>
              <a:t>Paslaugos</a:t>
            </a:r>
            <a:endParaRPr lang="en-US" dirty="0">
              <a:solidFill>
                <a:srgbClr val="003F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2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74" y="1400209"/>
            <a:ext cx="3332492" cy="222196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Performing Arts Production Workshops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74" y="3814986"/>
            <a:ext cx="3379492" cy="2253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13" y="1366527"/>
            <a:ext cx="3404046" cy="2269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13" y="3798626"/>
            <a:ext cx="3404046" cy="226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99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sigita.jurkynaite@geant.org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4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1532</TotalTime>
  <Words>128</Words>
  <Application>Microsoft Macintosh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Verdana</vt:lpstr>
      <vt:lpstr>Arial</vt:lpstr>
      <vt:lpstr>GEANT Association</vt:lpstr>
      <vt:lpstr>PowerPoint Presentation</vt:lpstr>
      <vt:lpstr>GÉANT tinklai</vt:lpstr>
      <vt:lpstr>Tinklaveika</vt:lpstr>
      <vt:lpstr>Tinklaveika</vt:lpstr>
      <vt:lpstr>Darbo grupės | Specialiųjų interesų grupės</vt:lpstr>
      <vt:lpstr>TF-SIG portfolio</vt:lpstr>
      <vt:lpstr>Rezultatai</vt:lpstr>
      <vt:lpstr>Network Performing Arts Production Workshops</vt:lpstr>
      <vt:lpstr>PowerPoint Presentation</vt:lpstr>
    </vt:vector>
  </TitlesOfParts>
  <Company>DANTE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Sigita Jurkynaite</cp:lastModifiedBy>
  <cp:revision>48</cp:revision>
  <cp:lastPrinted>2015-05-01T10:30:08Z</cp:lastPrinted>
  <dcterms:created xsi:type="dcterms:W3CDTF">2015-04-29T14:13:57Z</dcterms:created>
  <dcterms:modified xsi:type="dcterms:W3CDTF">2016-08-28T15:44:29Z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