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95" r:id="rId4"/>
    <p:sldMasterId id="2147483696" r:id="rId5"/>
    <p:sldMasterId id="2147483697" r:id="rId6"/>
    <p:sldMasterId id="214748369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42" Type="http://schemas.openxmlformats.org/officeDocument/2006/relationships/slide" Target="slides/slide34.xml"/><Relationship Id="rId41" Type="http://schemas.openxmlformats.org/officeDocument/2006/relationships/slide" Target="slides/slide33.xml"/><Relationship Id="rId44" Type="http://schemas.openxmlformats.org/officeDocument/2006/relationships/slide" Target="slides/slide36.xml"/><Relationship Id="rId43" Type="http://schemas.openxmlformats.org/officeDocument/2006/relationships/slide" Target="slides/slide35.xml"/><Relationship Id="rId46" Type="http://schemas.openxmlformats.org/officeDocument/2006/relationships/slide" Target="slides/slide38.xml"/><Relationship Id="rId45" Type="http://schemas.openxmlformats.org/officeDocument/2006/relationships/slide" Target="slides/slide3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slide" Target="slides/slide25.xml"/><Relationship Id="rId32" Type="http://schemas.openxmlformats.org/officeDocument/2006/relationships/slide" Target="slides/slide24.xml"/><Relationship Id="rId35" Type="http://schemas.openxmlformats.org/officeDocument/2006/relationships/slide" Target="slides/slide27.xml"/><Relationship Id="rId34" Type="http://schemas.openxmlformats.org/officeDocument/2006/relationships/slide" Target="slides/slide26.xml"/><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slide" Target="slides/slide43.xml"/><Relationship Id="rId50" Type="http://schemas.openxmlformats.org/officeDocument/2006/relationships/slide" Target="slides/slide42.xml"/><Relationship Id="rId53" Type="http://schemas.openxmlformats.org/officeDocument/2006/relationships/slide" Target="slides/slide45.xml"/><Relationship Id="rId52" Type="http://schemas.openxmlformats.org/officeDocument/2006/relationships/slide" Target="slides/slide44.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 name="Google Shape;49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Hannah</a:t>
            </a:r>
            <a:endParaRPr/>
          </a:p>
        </p:txBody>
      </p:sp>
      <p:sp>
        <p:nvSpPr>
          <p:cNvPr id="496" name="Google Shape;496;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3" name="Shape 563"/>
        <p:cNvGrpSpPr/>
        <p:nvPr/>
      </p:nvGrpSpPr>
      <p:grpSpPr>
        <a:xfrm>
          <a:off x="0" y="0"/>
          <a:ext cx="0" cy="0"/>
          <a:chOff x="0" y="0"/>
          <a:chExt cx="0" cy="0"/>
        </a:xfrm>
      </p:grpSpPr>
      <p:sp>
        <p:nvSpPr>
          <p:cNvPr id="564" name="Google Shape;56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5" name="Google Shape;56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2" name="Google Shape;57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7" name="Shape 577"/>
        <p:cNvGrpSpPr/>
        <p:nvPr/>
      </p:nvGrpSpPr>
      <p:grpSpPr>
        <a:xfrm>
          <a:off x="0" y="0"/>
          <a:ext cx="0" cy="0"/>
          <a:chOff x="0" y="0"/>
          <a:chExt cx="0" cy="0"/>
        </a:xfrm>
      </p:grpSpPr>
      <p:sp>
        <p:nvSpPr>
          <p:cNvPr id="578" name="Google Shape;57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9" name="Google Shape;57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4" name="Shape 584"/>
        <p:cNvGrpSpPr/>
        <p:nvPr/>
      </p:nvGrpSpPr>
      <p:grpSpPr>
        <a:xfrm>
          <a:off x="0" y="0"/>
          <a:ext cx="0" cy="0"/>
          <a:chOff x="0" y="0"/>
          <a:chExt cx="0" cy="0"/>
        </a:xfrm>
      </p:grpSpPr>
      <p:sp>
        <p:nvSpPr>
          <p:cNvPr id="585" name="Google Shape;585;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6" name="Google Shape;58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1" name="Shape 591"/>
        <p:cNvGrpSpPr/>
        <p:nvPr/>
      </p:nvGrpSpPr>
      <p:grpSpPr>
        <a:xfrm>
          <a:off x="0" y="0"/>
          <a:ext cx="0" cy="0"/>
          <a:chOff x="0" y="0"/>
          <a:chExt cx="0" cy="0"/>
        </a:xfrm>
      </p:grpSpPr>
      <p:sp>
        <p:nvSpPr>
          <p:cNvPr id="592" name="Google Shape;59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Hannah hands over to David</a:t>
            </a:r>
            <a:endParaRPr/>
          </a:p>
        </p:txBody>
      </p:sp>
      <p:sp>
        <p:nvSpPr>
          <p:cNvPr id="593" name="Google Shape;59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8" name="Shape 598"/>
        <p:cNvGrpSpPr/>
        <p:nvPr/>
      </p:nvGrpSpPr>
      <p:grpSpPr>
        <a:xfrm>
          <a:off x="0" y="0"/>
          <a:ext cx="0" cy="0"/>
          <a:chOff x="0" y="0"/>
          <a:chExt cx="0" cy="0"/>
        </a:xfrm>
      </p:grpSpPr>
      <p:sp>
        <p:nvSpPr>
          <p:cNvPr id="599" name="Google Shape;599;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David</a:t>
            </a:r>
            <a:endParaRPr/>
          </a:p>
        </p:txBody>
      </p:sp>
      <p:sp>
        <p:nvSpPr>
          <p:cNvPr id="600" name="Google Shape;60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5" name="Shape 605"/>
        <p:cNvGrpSpPr/>
        <p:nvPr/>
      </p:nvGrpSpPr>
      <p:grpSpPr>
        <a:xfrm>
          <a:off x="0" y="0"/>
          <a:ext cx="0" cy="0"/>
          <a:chOff x="0" y="0"/>
          <a:chExt cx="0" cy="0"/>
        </a:xfrm>
      </p:grpSpPr>
      <p:sp>
        <p:nvSpPr>
          <p:cNvPr id="606" name="Google Shape;606;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7" name="Google Shape;60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2" name="Shape 612"/>
        <p:cNvGrpSpPr/>
        <p:nvPr/>
      </p:nvGrpSpPr>
      <p:grpSpPr>
        <a:xfrm>
          <a:off x="0" y="0"/>
          <a:ext cx="0" cy="0"/>
          <a:chOff x="0" y="0"/>
          <a:chExt cx="0" cy="0"/>
        </a:xfrm>
      </p:grpSpPr>
      <p:sp>
        <p:nvSpPr>
          <p:cNvPr id="613" name="Google Shape;61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4" name="Google Shape;61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9" name="Shape 619"/>
        <p:cNvGrpSpPr/>
        <p:nvPr/>
      </p:nvGrpSpPr>
      <p:grpSpPr>
        <a:xfrm>
          <a:off x="0" y="0"/>
          <a:ext cx="0" cy="0"/>
          <a:chOff x="0" y="0"/>
          <a:chExt cx="0" cy="0"/>
        </a:xfrm>
      </p:grpSpPr>
      <p:sp>
        <p:nvSpPr>
          <p:cNvPr id="620" name="Google Shape;62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1" name="Google Shape;62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8" name="Shape 628"/>
        <p:cNvGrpSpPr/>
        <p:nvPr/>
      </p:nvGrpSpPr>
      <p:grpSpPr>
        <a:xfrm>
          <a:off x="0" y="0"/>
          <a:ext cx="0" cy="0"/>
          <a:chOff x="0" y="0"/>
          <a:chExt cx="0" cy="0"/>
        </a:xfrm>
      </p:grpSpPr>
      <p:sp>
        <p:nvSpPr>
          <p:cNvPr id="629" name="Google Shape;62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0" name="Google Shape;63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2" name="Shape 502"/>
        <p:cNvGrpSpPr/>
        <p:nvPr/>
      </p:nvGrpSpPr>
      <p:grpSpPr>
        <a:xfrm>
          <a:off x="0" y="0"/>
          <a:ext cx="0" cy="0"/>
          <a:chOff x="0" y="0"/>
          <a:chExt cx="0" cy="0"/>
        </a:xfrm>
      </p:grpSpPr>
      <p:sp>
        <p:nvSpPr>
          <p:cNvPr id="503" name="Google Shape;50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4" name="Google Shape;50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5" name="Shape 635"/>
        <p:cNvGrpSpPr/>
        <p:nvPr/>
      </p:nvGrpSpPr>
      <p:grpSpPr>
        <a:xfrm>
          <a:off x="0" y="0"/>
          <a:ext cx="0" cy="0"/>
          <a:chOff x="0" y="0"/>
          <a:chExt cx="0" cy="0"/>
        </a:xfrm>
      </p:grpSpPr>
      <p:sp>
        <p:nvSpPr>
          <p:cNvPr id="636" name="Google Shape;63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2" name="Shape 642"/>
        <p:cNvGrpSpPr/>
        <p:nvPr/>
      </p:nvGrpSpPr>
      <p:grpSpPr>
        <a:xfrm>
          <a:off x="0" y="0"/>
          <a:ext cx="0" cy="0"/>
          <a:chOff x="0" y="0"/>
          <a:chExt cx="0" cy="0"/>
        </a:xfrm>
      </p:grpSpPr>
      <p:sp>
        <p:nvSpPr>
          <p:cNvPr id="643" name="Google Shape;64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4" name="Google Shape;64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9" name="Shape 649"/>
        <p:cNvGrpSpPr/>
        <p:nvPr/>
      </p:nvGrpSpPr>
      <p:grpSpPr>
        <a:xfrm>
          <a:off x="0" y="0"/>
          <a:ext cx="0" cy="0"/>
          <a:chOff x="0" y="0"/>
          <a:chExt cx="0" cy="0"/>
        </a:xfrm>
      </p:grpSpPr>
      <p:sp>
        <p:nvSpPr>
          <p:cNvPr id="650" name="Google Shape;65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1" name="Google Shape;65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6" name="Shape 656"/>
        <p:cNvGrpSpPr/>
        <p:nvPr/>
      </p:nvGrpSpPr>
      <p:grpSpPr>
        <a:xfrm>
          <a:off x="0" y="0"/>
          <a:ext cx="0" cy="0"/>
          <a:chOff x="0" y="0"/>
          <a:chExt cx="0" cy="0"/>
        </a:xfrm>
      </p:grpSpPr>
      <p:sp>
        <p:nvSpPr>
          <p:cNvPr id="657" name="Google Shape;657;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8" name="Google Shape;65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3" name="Shape 663"/>
        <p:cNvGrpSpPr/>
        <p:nvPr/>
      </p:nvGrpSpPr>
      <p:grpSpPr>
        <a:xfrm>
          <a:off x="0" y="0"/>
          <a:ext cx="0" cy="0"/>
          <a:chOff x="0" y="0"/>
          <a:chExt cx="0" cy="0"/>
        </a:xfrm>
      </p:grpSpPr>
      <p:sp>
        <p:nvSpPr>
          <p:cNvPr id="664" name="Google Shape;66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5" name="Google Shape;66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0" name="Shape 670"/>
        <p:cNvGrpSpPr/>
        <p:nvPr/>
      </p:nvGrpSpPr>
      <p:grpSpPr>
        <a:xfrm>
          <a:off x="0" y="0"/>
          <a:ext cx="0" cy="0"/>
          <a:chOff x="0" y="0"/>
          <a:chExt cx="0" cy="0"/>
        </a:xfrm>
      </p:grpSpPr>
      <p:sp>
        <p:nvSpPr>
          <p:cNvPr id="671" name="Google Shape;671;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2" name="Google Shape;672;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3" name="Google Shape;673;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9" name="Shape 679"/>
        <p:cNvGrpSpPr/>
        <p:nvPr/>
      </p:nvGrpSpPr>
      <p:grpSpPr>
        <a:xfrm>
          <a:off x="0" y="0"/>
          <a:ext cx="0" cy="0"/>
          <a:chOff x="0" y="0"/>
          <a:chExt cx="0" cy="0"/>
        </a:xfrm>
      </p:grpSpPr>
      <p:sp>
        <p:nvSpPr>
          <p:cNvPr id="680" name="Google Shape;680;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1" name="Google Shape;68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9" name="Google Shape;68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4" name="Shape 694"/>
        <p:cNvGrpSpPr/>
        <p:nvPr/>
      </p:nvGrpSpPr>
      <p:grpSpPr>
        <a:xfrm>
          <a:off x="0" y="0"/>
          <a:ext cx="0" cy="0"/>
          <a:chOff x="0" y="0"/>
          <a:chExt cx="0" cy="0"/>
        </a:xfrm>
      </p:grpSpPr>
      <p:sp>
        <p:nvSpPr>
          <p:cNvPr id="695" name="Google Shape;695;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6" name="Google Shape;696;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1" name="Shape 701"/>
        <p:cNvGrpSpPr/>
        <p:nvPr/>
      </p:nvGrpSpPr>
      <p:grpSpPr>
        <a:xfrm>
          <a:off x="0" y="0"/>
          <a:ext cx="0" cy="0"/>
          <a:chOff x="0" y="0"/>
          <a:chExt cx="0" cy="0"/>
        </a:xfrm>
      </p:grpSpPr>
      <p:sp>
        <p:nvSpPr>
          <p:cNvPr id="702" name="Google Shape;70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3" name="Google Shape;70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9" name="Shape 509"/>
        <p:cNvGrpSpPr/>
        <p:nvPr/>
      </p:nvGrpSpPr>
      <p:grpSpPr>
        <a:xfrm>
          <a:off x="0" y="0"/>
          <a:ext cx="0" cy="0"/>
          <a:chOff x="0" y="0"/>
          <a:chExt cx="0" cy="0"/>
        </a:xfrm>
      </p:grpSpPr>
      <p:sp>
        <p:nvSpPr>
          <p:cNvPr id="510" name="Google Shape;510;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1" name="Google Shape;51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8" name="Shape 708"/>
        <p:cNvGrpSpPr/>
        <p:nvPr/>
      </p:nvGrpSpPr>
      <p:grpSpPr>
        <a:xfrm>
          <a:off x="0" y="0"/>
          <a:ext cx="0" cy="0"/>
          <a:chOff x="0" y="0"/>
          <a:chExt cx="0" cy="0"/>
        </a:xfrm>
      </p:grpSpPr>
      <p:sp>
        <p:nvSpPr>
          <p:cNvPr id="709" name="Google Shape;709;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0" name="Google Shape;71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5" name="Shape 715"/>
        <p:cNvGrpSpPr/>
        <p:nvPr/>
      </p:nvGrpSpPr>
      <p:grpSpPr>
        <a:xfrm>
          <a:off x="0" y="0"/>
          <a:ext cx="0" cy="0"/>
          <a:chOff x="0" y="0"/>
          <a:chExt cx="0" cy="0"/>
        </a:xfrm>
      </p:grpSpPr>
      <p:sp>
        <p:nvSpPr>
          <p:cNvPr id="716" name="Google Shape;716;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7" name="Google Shape;717;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2" name="Shape 722"/>
        <p:cNvGrpSpPr/>
        <p:nvPr/>
      </p:nvGrpSpPr>
      <p:grpSpPr>
        <a:xfrm>
          <a:off x="0" y="0"/>
          <a:ext cx="0" cy="0"/>
          <a:chOff x="0" y="0"/>
          <a:chExt cx="0" cy="0"/>
        </a:xfrm>
      </p:grpSpPr>
      <p:sp>
        <p:nvSpPr>
          <p:cNvPr id="723" name="Google Shape;723;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David hands over to Hannah</a:t>
            </a:r>
            <a:endParaRPr/>
          </a:p>
        </p:txBody>
      </p:sp>
      <p:sp>
        <p:nvSpPr>
          <p:cNvPr id="724" name="Google Shape;724;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9" name="Shape 729"/>
        <p:cNvGrpSpPr/>
        <p:nvPr/>
      </p:nvGrpSpPr>
      <p:grpSpPr>
        <a:xfrm>
          <a:off x="0" y="0"/>
          <a:ext cx="0" cy="0"/>
          <a:chOff x="0" y="0"/>
          <a:chExt cx="0" cy="0"/>
        </a:xfrm>
      </p:grpSpPr>
      <p:sp>
        <p:nvSpPr>
          <p:cNvPr id="730" name="Google Shape;730;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1" name="Google Shape;731;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6" name="Shape 736"/>
        <p:cNvGrpSpPr/>
        <p:nvPr/>
      </p:nvGrpSpPr>
      <p:grpSpPr>
        <a:xfrm>
          <a:off x="0" y="0"/>
          <a:ext cx="0" cy="0"/>
          <a:chOff x="0" y="0"/>
          <a:chExt cx="0" cy="0"/>
        </a:xfrm>
      </p:grpSpPr>
      <p:sp>
        <p:nvSpPr>
          <p:cNvPr id="737" name="Google Shape;737;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8" name="Google Shape;738;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4" name="Shape 744"/>
        <p:cNvGrpSpPr/>
        <p:nvPr/>
      </p:nvGrpSpPr>
      <p:grpSpPr>
        <a:xfrm>
          <a:off x="0" y="0"/>
          <a:ext cx="0" cy="0"/>
          <a:chOff x="0" y="0"/>
          <a:chExt cx="0" cy="0"/>
        </a:xfrm>
      </p:grpSpPr>
      <p:sp>
        <p:nvSpPr>
          <p:cNvPr id="745" name="Google Shape;745;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6" name="Google Shape;746;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1" name="Shape 751"/>
        <p:cNvGrpSpPr/>
        <p:nvPr/>
      </p:nvGrpSpPr>
      <p:grpSpPr>
        <a:xfrm>
          <a:off x="0" y="0"/>
          <a:ext cx="0" cy="0"/>
          <a:chOff x="0" y="0"/>
          <a:chExt cx="0" cy="0"/>
        </a:xfrm>
      </p:grpSpPr>
      <p:sp>
        <p:nvSpPr>
          <p:cNvPr id="752" name="Google Shape;75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3" name="Google Shape;753;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9" name="Shape 759"/>
        <p:cNvGrpSpPr/>
        <p:nvPr/>
      </p:nvGrpSpPr>
      <p:grpSpPr>
        <a:xfrm>
          <a:off x="0" y="0"/>
          <a:ext cx="0" cy="0"/>
          <a:chOff x="0" y="0"/>
          <a:chExt cx="0" cy="0"/>
        </a:xfrm>
      </p:grpSpPr>
      <p:sp>
        <p:nvSpPr>
          <p:cNvPr id="760" name="Google Shape;760;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1" name="Google Shape;761;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6" name="Shape 766"/>
        <p:cNvGrpSpPr/>
        <p:nvPr/>
      </p:nvGrpSpPr>
      <p:grpSpPr>
        <a:xfrm>
          <a:off x="0" y="0"/>
          <a:ext cx="0" cy="0"/>
          <a:chOff x="0" y="0"/>
          <a:chExt cx="0" cy="0"/>
        </a:xfrm>
      </p:grpSpPr>
      <p:sp>
        <p:nvSpPr>
          <p:cNvPr id="767" name="Google Shape;76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8" name="Google Shape;76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5" name="Shape 775"/>
        <p:cNvGrpSpPr/>
        <p:nvPr/>
      </p:nvGrpSpPr>
      <p:grpSpPr>
        <a:xfrm>
          <a:off x="0" y="0"/>
          <a:ext cx="0" cy="0"/>
          <a:chOff x="0" y="0"/>
          <a:chExt cx="0" cy="0"/>
        </a:xfrm>
      </p:grpSpPr>
      <p:sp>
        <p:nvSpPr>
          <p:cNvPr id="776" name="Google Shape;776;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7" name="Google Shape;777;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8" name="Google Shape;51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2" name="Shape 782"/>
        <p:cNvGrpSpPr/>
        <p:nvPr/>
      </p:nvGrpSpPr>
      <p:grpSpPr>
        <a:xfrm>
          <a:off x="0" y="0"/>
          <a:ext cx="0" cy="0"/>
          <a:chOff x="0" y="0"/>
          <a:chExt cx="0" cy="0"/>
        </a:xfrm>
      </p:grpSpPr>
      <p:sp>
        <p:nvSpPr>
          <p:cNvPr id="783" name="Google Shape;783;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Authors?</a:t>
            </a:r>
            <a:endParaRPr/>
          </a:p>
        </p:txBody>
      </p:sp>
      <p:sp>
        <p:nvSpPr>
          <p:cNvPr id="784" name="Google Shape;784;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2" name="Shape 792"/>
        <p:cNvGrpSpPr/>
        <p:nvPr/>
      </p:nvGrpSpPr>
      <p:grpSpPr>
        <a:xfrm>
          <a:off x="0" y="0"/>
          <a:ext cx="0" cy="0"/>
          <a:chOff x="0" y="0"/>
          <a:chExt cx="0" cy="0"/>
        </a:xfrm>
      </p:grpSpPr>
      <p:sp>
        <p:nvSpPr>
          <p:cNvPr id="793" name="Google Shape;793;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4" name="Google Shape;79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9" name="Shape 799"/>
        <p:cNvGrpSpPr/>
        <p:nvPr/>
      </p:nvGrpSpPr>
      <p:grpSpPr>
        <a:xfrm>
          <a:off x="0" y="0"/>
          <a:ext cx="0" cy="0"/>
          <a:chOff x="0" y="0"/>
          <a:chExt cx="0" cy="0"/>
        </a:xfrm>
      </p:grpSpPr>
      <p:sp>
        <p:nvSpPr>
          <p:cNvPr id="800" name="Google Shape;800;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1" name="Google Shape;801;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6" name="Shape 806"/>
        <p:cNvGrpSpPr/>
        <p:nvPr/>
      </p:nvGrpSpPr>
      <p:grpSpPr>
        <a:xfrm>
          <a:off x="0" y="0"/>
          <a:ext cx="0" cy="0"/>
          <a:chOff x="0" y="0"/>
          <a:chExt cx="0" cy="0"/>
        </a:xfrm>
      </p:grpSpPr>
      <p:sp>
        <p:nvSpPr>
          <p:cNvPr id="807" name="Google Shape;807;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8" name="Google Shape;808;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5" name="Shape 815"/>
        <p:cNvGrpSpPr/>
        <p:nvPr/>
      </p:nvGrpSpPr>
      <p:grpSpPr>
        <a:xfrm>
          <a:off x="0" y="0"/>
          <a:ext cx="0" cy="0"/>
          <a:chOff x="0" y="0"/>
          <a:chExt cx="0" cy="0"/>
        </a:xfrm>
      </p:grpSpPr>
      <p:sp>
        <p:nvSpPr>
          <p:cNvPr id="816" name="Google Shape;816;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7" name="Google Shape;817;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4" name="Shape 824"/>
        <p:cNvGrpSpPr/>
        <p:nvPr/>
      </p:nvGrpSpPr>
      <p:grpSpPr>
        <a:xfrm>
          <a:off x="0" y="0"/>
          <a:ext cx="0" cy="0"/>
          <a:chOff x="0" y="0"/>
          <a:chExt cx="0" cy="0"/>
        </a:xfrm>
      </p:grpSpPr>
      <p:sp>
        <p:nvSpPr>
          <p:cNvPr id="825" name="Google Shape;825;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6" name="Google Shape;826;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3" name="Shape 523"/>
        <p:cNvGrpSpPr/>
        <p:nvPr/>
      </p:nvGrpSpPr>
      <p:grpSpPr>
        <a:xfrm>
          <a:off x="0" y="0"/>
          <a:ext cx="0" cy="0"/>
          <a:chOff x="0" y="0"/>
          <a:chExt cx="0" cy="0"/>
        </a:xfrm>
      </p:grpSpPr>
      <p:sp>
        <p:nvSpPr>
          <p:cNvPr id="524" name="Google Shape;52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5" name="Google Shape;52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5" name="Shape 535"/>
        <p:cNvGrpSpPr/>
        <p:nvPr/>
      </p:nvGrpSpPr>
      <p:grpSpPr>
        <a:xfrm>
          <a:off x="0" y="0"/>
          <a:ext cx="0" cy="0"/>
          <a:chOff x="0" y="0"/>
          <a:chExt cx="0" cy="0"/>
        </a:xfrm>
      </p:grpSpPr>
      <p:sp>
        <p:nvSpPr>
          <p:cNvPr id="536" name="Google Shape;5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7" name="Google Shape;5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Google Shape;54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4" name="Google Shape;5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9" name="Shape 549"/>
        <p:cNvGrpSpPr/>
        <p:nvPr/>
      </p:nvGrpSpPr>
      <p:grpSpPr>
        <a:xfrm>
          <a:off x="0" y="0"/>
          <a:ext cx="0" cy="0"/>
          <a:chOff x="0" y="0"/>
          <a:chExt cx="0" cy="0"/>
        </a:xfrm>
      </p:grpSpPr>
      <p:sp>
        <p:nvSpPr>
          <p:cNvPr id="550" name="Google Shape;55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1" name="Google Shape;55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6" name="Shape 556"/>
        <p:cNvGrpSpPr/>
        <p:nvPr/>
      </p:nvGrpSpPr>
      <p:grpSpPr>
        <a:xfrm>
          <a:off x="0" y="0"/>
          <a:ext cx="0" cy="0"/>
          <a:chOff x="0" y="0"/>
          <a:chExt cx="0" cy="0"/>
        </a:xfrm>
      </p:grpSpPr>
      <p:sp>
        <p:nvSpPr>
          <p:cNvPr id="557" name="Google Shape;55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8" name="Google Shape;55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7.jp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jpg"/><Relationship Id="rId3" Type="http://schemas.openxmlformats.org/officeDocument/2006/relationships/image" Target="../media/image9.png"/><Relationship Id="rId4" Type="http://schemas.openxmlformats.org/officeDocument/2006/relationships/image" Target="../media/image15.png"/><Relationship Id="rId5" Type="http://schemas.openxmlformats.org/officeDocument/2006/relationships/image" Target="../media/image13.png"/><Relationship Id="rId6" Type="http://schemas.openxmlformats.org/officeDocument/2006/relationships/image" Target="../media/image1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jpg"/><Relationship Id="rId3" Type="http://schemas.openxmlformats.org/officeDocument/2006/relationships/image" Target="../media/image1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2.jpg"/><Relationship Id="rId3" Type="http://schemas.openxmlformats.org/officeDocument/2006/relationships/image" Target="../media/image9.png"/><Relationship Id="rId4" Type="http://schemas.openxmlformats.org/officeDocument/2006/relationships/image" Target="../media/image15.png"/><Relationship Id="rId5" Type="http://schemas.openxmlformats.org/officeDocument/2006/relationships/image" Target="../media/image20.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dia" type="title">
  <p:cSld name="TITLE">
    <p:spTree>
      <p:nvGrpSpPr>
        <p:cNvPr id="16" name="Shape 16"/>
        <p:cNvGrpSpPr/>
        <p:nvPr/>
      </p:nvGrpSpPr>
      <p:grpSpPr>
        <a:xfrm>
          <a:off x="0" y="0"/>
          <a:ext cx="0" cy="0"/>
          <a:chOff x="0" y="0"/>
          <a:chExt cx="0" cy="0"/>
        </a:xfrm>
      </p:grpSpPr>
      <p:pic>
        <p:nvPicPr>
          <p:cNvPr descr="HD-ShadowLong.png" id="17" name="Google Shape;17;p2"/>
          <p:cNvPicPr preferRelativeResize="0"/>
          <p:nvPr/>
        </p:nvPicPr>
        <p:blipFill rotWithShape="1">
          <a:blip r:embed="rId2">
            <a:alphaModFix/>
          </a:blip>
          <a:srcRect b="0" l="0" r="0" t="0"/>
          <a:stretch/>
        </p:blipFill>
        <p:spPr>
          <a:xfrm>
            <a:off x="1" y="4242851"/>
            <a:ext cx="8968084" cy="275942"/>
          </a:xfrm>
          <a:prstGeom prst="rect">
            <a:avLst/>
          </a:prstGeom>
          <a:noFill/>
          <a:ln>
            <a:noFill/>
          </a:ln>
        </p:spPr>
      </p:pic>
      <p:pic>
        <p:nvPicPr>
          <p:cNvPr descr="HD-ShadowShort.png" id="18" name="Google Shape;18;p2"/>
          <p:cNvPicPr preferRelativeResize="0"/>
          <p:nvPr/>
        </p:nvPicPr>
        <p:blipFill rotWithShape="1">
          <a:blip r:embed="rId3">
            <a:alphaModFix/>
          </a:blip>
          <a:srcRect b="0" l="0" r="0" t="0"/>
          <a:stretch/>
        </p:blipFill>
        <p:spPr>
          <a:xfrm>
            <a:off x="9111716" y="4243845"/>
            <a:ext cx="3077108" cy="276940"/>
          </a:xfrm>
          <a:prstGeom prst="rect">
            <a:avLst/>
          </a:prstGeom>
          <a:noFill/>
          <a:ln>
            <a:noFill/>
          </a:ln>
        </p:spPr>
      </p:pic>
      <p:sp>
        <p:nvSpPr>
          <p:cNvPr id="19" name="Google Shape;19;p2"/>
          <p:cNvSpPr/>
          <p:nvPr/>
        </p:nvSpPr>
        <p:spPr>
          <a:xfrm>
            <a:off x="0" y="2590078"/>
            <a:ext cx="8968085" cy="1660332"/>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9111715" y="2590078"/>
            <a:ext cx="3077109" cy="1660332"/>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txBox="1"/>
          <p:nvPr>
            <p:ph type="ctrTitle"/>
          </p:nvPr>
        </p:nvSpPr>
        <p:spPr>
          <a:xfrm>
            <a:off x="680322" y="2733709"/>
            <a:ext cx="8144134" cy="1373070"/>
          </a:xfrm>
          <a:prstGeom prst="rect">
            <a:avLst/>
          </a:prstGeom>
          <a:noFill/>
          <a:ln>
            <a:noFill/>
          </a:ln>
        </p:spPr>
        <p:txBody>
          <a:bodyPr anchorCtr="0" anchor="b" bIns="45700" lIns="91425" spcFirstLastPara="1" rIns="91425" wrap="square" tIns="45700"/>
          <a:lstStyle>
            <a:lvl1pPr lvl="0" algn="r">
              <a:lnSpc>
                <a:spcPct val="90000"/>
              </a:lnSpc>
              <a:spcBef>
                <a:spcPts val="0"/>
              </a:spcBef>
              <a:spcAft>
                <a:spcPts val="0"/>
              </a:spcAft>
              <a:buClr>
                <a:schemeClr val="lt1"/>
              </a:buClr>
              <a:buSzPts val="5400"/>
              <a:buFont typeface="Trebuchet MS"/>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
          <p:cNvSpPr txBox="1"/>
          <p:nvPr>
            <p:ph idx="1" type="subTitle"/>
          </p:nvPr>
        </p:nvSpPr>
        <p:spPr>
          <a:xfrm>
            <a:off x="680322" y="4394039"/>
            <a:ext cx="8144134" cy="1117687"/>
          </a:xfrm>
          <a:prstGeom prst="rect">
            <a:avLst/>
          </a:prstGeom>
          <a:noFill/>
          <a:ln>
            <a:noFill/>
          </a:ln>
        </p:spPr>
        <p:txBody>
          <a:bodyPr anchorCtr="0" anchor="t" bIns="45700" lIns="91425" spcFirstLastPara="1" rIns="91425" wrap="square" tIns="45700"/>
          <a:lstStyle>
            <a:lvl1pPr lvl="0" algn="r">
              <a:lnSpc>
                <a:spcPct val="90000"/>
              </a:lnSpc>
              <a:spcBef>
                <a:spcPts val="1000"/>
              </a:spcBef>
              <a:spcAft>
                <a:spcPts val="0"/>
              </a:spcAft>
              <a:buClr>
                <a:schemeClr val="lt1"/>
              </a:buClr>
              <a:buSzPts val="2000"/>
              <a:buNone/>
              <a:defRPr sz="20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p:txBody>
      </p:sp>
      <p:sp>
        <p:nvSpPr>
          <p:cNvPr id="23" name="Google Shape;23;p2"/>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pic>
        <p:nvPicPr>
          <p:cNvPr id="25" name="Google Shape;25;p2"/>
          <p:cNvPicPr preferRelativeResize="0"/>
          <p:nvPr/>
        </p:nvPicPr>
        <p:blipFill rotWithShape="1">
          <a:blip r:embed="rId4">
            <a:alphaModFix/>
          </a:blip>
          <a:srcRect b="0" l="0" r="0" t="0"/>
          <a:stretch/>
        </p:blipFill>
        <p:spPr>
          <a:xfrm>
            <a:off x="9679715" y="2591341"/>
            <a:ext cx="2077039" cy="162121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norama-afbeelding met bijschrift">
  <p:cSld name="Panorama-afbeelding met bijschrift">
    <p:spTree>
      <p:nvGrpSpPr>
        <p:cNvPr id="115" name="Shape 115"/>
        <p:cNvGrpSpPr/>
        <p:nvPr/>
      </p:nvGrpSpPr>
      <p:grpSpPr>
        <a:xfrm>
          <a:off x="0" y="0"/>
          <a:ext cx="0" cy="0"/>
          <a:chOff x="0" y="0"/>
          <a:chExt cx="0" cy="0"/>
        </a:xfrm>
      </p:grpSpPr>
      <p:pic>
        <p:nvPicPr>
          <p:cNvPr descr="HD-ShadowLong.png" id="116" name="Google Shape;116;p11"/>
          <p:cNvPicPr preferRelativeResize="0"/>
          <p:nvPr/>
        </p:nvPicPr>
        <p:blipFill rotWithShape="1">
          <a:blip r:embed="rId2">
            <a:alphaModFix/>
          </a:blip>
          <a:srcRect b="0" l="0" r="0" t="0"/>
          <a:stretch/>
        </p:blipFill>
        <p:spPr>
          <a:xfrm>
            <a:off x="1" y="5928628"/>
            <a:ext cx="10437812" cy="321164"/>
          </a:xfrm>
          <a:prstGeom prst="rect">
            <a:avLst/>
          </a:prstGeom>
          <a:noFill/>
          <a:ln>
            <a:noFill/>
          </a:ln>
        </p:spPr>
      </p:pic>
      <p:pic>
        <p:nvPicPr>
          <p:cNvPr descr="HD-ShadowShort.png" id="117" name="Google Shape;117;p11"/>
          <p:cNvPicPr preferRelativeResize="0"/>
          <p:nvPr/>
        </p:nvPicPr>
        <p:blipFill rotWithShape="1">
          <a:blip r:embed="rId3">
            <a:alphaModFix/>
          </a:blip>
          <a:srcRect b="0" l="0" r="0" t="0"/>
          <a:stretch/>
        </p:blipFill>
        <p:spPr>
          <a:xfrm>
            <a:off x="10585826" y="5929622"/>
            <a:ext cx="1602997" cy="144270"/>
          </a:xfrm>
          <a:prstGeom prst="rect">
            <a:avLst/>
          </a:prstGeom>
          <a:noFill/>
          <a:ln>
            <a:noFill/>
          </a:ln>
        </p:spPr>
      </p:pic>
      <p:sp>
        <p:nvSpPr>
          <p:cNvPr id="118" name="Google Shape;118;p11"/>
          <p:cNvSpPr/>
          <p:nvPr/>
        </p:nvSpPr>
        <p:spPr>
          <a:xfrm>
            <a:off x="0" y="4567988"/>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a:off x="10585827" y="4567988"/>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txBox="1"/>
          <p:nvPr>
            <p:ph type="title"/>
          </p:nvPr>
        </p:nvSpPr>
        <p:spPr>
          <a:xfrm>
            <a:off x="680322" y="4711616"/>
            <a:ext cx="9613859" cy="453051"/>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lt1"/>
              </a:buClr>
              <a:buSzPts val="2400"/>
              <a:buFont typeface="Trebuchet M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11"/>
          <p:cNvSpPr/>
          <p:nvPr>
            <p:ph idx="2" type="pic"/>
          </p:nvPr>
        </p:nvSpPr>
        <p:spPr>
          <a:xfrm>
            <a:off x="680322" y="609597"/>
            <a:ext cx="9613859" cy="3589575"/>
          </a:xfrm>
          <a:prstGeom prst="rect">
            <a:avLst/>
          </a:prstGeom>
          <a:noFill/>
          <a:ln>
            <a:noFill/>
          </a:ln>
          <a:effectLst>
            <a:outerShdw blurRad="76200" rotWithShape="0" algn="tl" dir="5040000" dist="63500">
              <a:srgbClr val="000000">
                <a:alpha val="40784"/>
              </a:srgbClr>
            </a:outerShdw>
          </a:effectLst>
        </p:spPr>
        <p:txBody>
          <a:bodyPr anchorCtr="0" anchor="t" bIns="45700" lIns="91425" spcFirstLastPara="1" rIns="91425" wrap="square" tIns="45700"/>
          <a:lstStyle>
            <a:lvl1pPr lvl="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Trebuchet MS"/>
                <a:ea typeface="Trebuchet MS"/>
                <a:cs typeface="Trebuchet MS"/>
                <a:sym typeface="Trebuchet MS"/>
              </a:defRPr>
            </a:lvl1pPr>
            <a:lvl2pPr lvl="1" marR="0" rtl="0" algn="l">
              <a:lnSpc>
                <a:spcPct val="90000"/>
              </a:lnSpc>
              <a:spcBef>
                <a:spcPts val="500"/>
              </a:spcBef>
              <a:spcAft>
                <a:spcPts val="0"/>
              </a:spcAft>
              <a:buClr>
                <a:schemeClr val="lt1"/>
              </a:buClr>
              <a:buSzPts val="2800"/>
              <a:buFont typeface="Arial"/>
              <a:buNone/>
              <a:defRPr b="0" i="0" sz="2800" u="none" cap="none" strike="noStrike">
                <a:solidFill>
                  <a:schemeClr val="lt1"/>
                </a:solidFill>
                <a:latin typeface="Trebuchet MS"/>
                <a:ea typeface="Trebuchet MS"/>
                <a:cs typeface="Trebuchet MS"/>
                <a:sym typeface="Trebuchet MS"/>
              </a:defRPr>
            </a:lvl2pPr>
            <a:lvl3pPr lvl="2" marR="0" rtl="0" algn="l">
              <a:lnSpc>
                <a:spcPct val="90000"/>
              </a:lnSpc>
              <a:spcBef>
                <a:spcPts val="500"/>
              </a:spcBef>
              <a:spcAft>
                <a:spcPts val="0"/>
              </a:spcAft>
              <a:buClr>
                <a:schemeClr val="lt1"/>
              </a:buClr>
              <a:buSzPts val="2400"/>
              <a:buFont typeface="Arial"/>
              <a:buNone/>
              <a:defRPr b="0" i="0" sz="2400" u="none" cap="none" strike="noStrike">
                <a:solidFill>
                  <a:schemeClr val="lt1"/>
                </a:solidFill>
                <a:latin typeface="Trebuchet MS"/>
                <a:ea typeface="Trebuchet MS"/>
                <a:cs typeface="Trebuchet MS"/>
                <a:sym typeface="Trebuchet MS"/>
              </a:defRPr>
            </a:lvl3pPr>
            <a:lvl4pPr lvl="3"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4pPr>
            <a:lvl5pPr lvl="4"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5pPr>
            <a:lvl6pPr lvl="5"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6pPr>
            <a:lvl7pPr lvl="6"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7pPr>
            <a:lvl8pPr lvl="7"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8pPr>
            <a:lvl9pPr lvl="8"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9pPr>
          </a:lstStyle>
          <a:p/>
        </p:txBody>
      </p:sp>
      <p:sp>
        <p:nvSpPr>
          <p:cNvPr id="122" name="Google Shape;122;p11"/>
          <p:cNvSpPr txBox="1"/>
          <p:nvPr>
            <p:ph idx="1" type="body"/>
          </p:nvPr>
        </p:nvSpPr>
        <p:spPr>
          <a:xfrm>
            <a:off x="680319" y="5169583"/>
            <a:ext cx="9613862" cy="622971"/>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23" name="Google Shape;123;p11"/>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11"/>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1"/>
          <p:cNvSpPr txBox="1"/>
          <p:nvPr>
            <p:ph idx="12" type="sldNum"/>
          </p:nvPr>
        </p:nvSpPr>
        <p:spPr>
          <a:xfrm>
            <a:off x="10729455" y="4711309"/>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26" name="Google Shape;126;p11"/>
          <p:cNvPicPr preferRelativeResize="0"/>
          <p:nvPr/>
        </p:nvPicPr>
        <p:blipFill rotWithShape="1">
          <a:blip r:embed="rId4">
            <a:alphaModFix/>
          </a:blip>
          <a:srcRect b="0" l="0" r="0" t="0"/>
          <a:stretch/>
        </p:blipFill>
        <p:spPr>
          <a:xfrm>
            <a:off x="10750078" y="4667072"/>
            <a:ext cx="1441922" cy="112548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bijschrift">
  <p:cSld name="Titel en bijschrift">
    <p:spTree>
      <p:nvGrpSpPr>
        <p:cNvPr id="127" name="Shape 127"/>
        <p:cNvGrpSpPr/>
        <p:nvPr/>
      </p:nvGrpSpPr>
      <p:grpSpPr>
        <a:xfrm>
          <a:off x="0" y="0"/>
          <a:ext cx="0" cy="0"/>
          <a:chOff x="0" y="0"/>
          <a:chExt cx="0" cy="0"/>
        </a:xfrm>
      </p:grpSpPr>
      <p:pic>
        <p:nvPicPr>
          <p:cNvPr descr="HD-ShadowLong.png" id="128" name="Google Shape;128;p12"/>
          <p:cNvPicPr preferRelativeResize="0"/>
          <p:nvPr/>
        </p:nvPicPr>
        <p:blipFill rotWithShape="1">
          <a:blip r:embed="rId2">
            <a:alphaModFix/>
          </a:blip>
          <a:srcRect b="0" l="0" r="0" t="0"/>
          <a:stretch/>
        </p:blipFill>
        <p:spPr>
          <a:xfrm>
            <a:off x="1" y="5928628"/>
            <a:ext cx="10437812" cy="321164"/>
          </a:xfrm>
          <a:prstGeom prst="rect">
            <a:avLst/>
          </a:prstGeom>
          <a:noFill/>
          <a:ln>
            <a:noFill/>
          </a:ln>
        </p:spPr>
      </p:pic>
      <p:pic>
        <p:nvPicPr>
          <p:cNvPr descr="HD-ShadowShort.png" id="129" name="Google Shape;129;p12"/>
          <p:cNvPicPr preferRelativeResize="0"/>
          <p:nvPr/>
        </p:nvPicPr>
        <p:blipFill rotWithShape="1">
          <a:blip r:embed="rId3">
            <a:alphaModFix/>
          </a:blip>
          <a:srcRect b="0" l="0" r="0" t="0"/>
          <a:stretch/>
        </p:blipFill>
        <p:spPr>
          <a:xfrm>
            <a:off x="10585826" y="5929622"/>
            <a:ext cx="1602997" cy="144270"/>
          </a:xfrm>
          <a:prstGeom prst="rect">
            <a:avLst/>
          </a:prstGeom>
          <a:noFill/>
          <a:ln>
            <a:noFill/>
          </a:ln>
        </p:spPr>
      </p:pic>
      <p:sp>
        <p:nvSpPr>
          <p:cNvPr id="130" name="Google Shape;130;p12"/>
          <p:cNvSpPr/>
          <p:nvPr/>
        </p:nvSpPr>
        <p:spPr>
          <a:xfrm>
            <a:off x="0" y="4567988"/>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2"/>
          <p:cNvSpPr/>
          <p:nvPr/>
        </p:nvSpPr>
        <p:spPr>
          <a:xfrm>
            <a:off x="10585827" y="4567988"/>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2"/>
          <p:cNvSpPr txBox="1"/>
          <p:nvPr>
            <p:ph type="title"/>
          </p:nvPr>
        </p:nvSpPr>
        <p:spPr>
          <a:xfrm>
            <a:off x="680322" y="609597"/>
            <a:ext cx="9613858" cy="359275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12"/>
          <p:cNvSpPr txBox="1"/>
          <p:nvPr>
            <p:ph idx="1" type="body"/>
          </p:nvPr>
        </p:nvSpPr>
        <p:spPr>
          <a:xfrm>
            <a:off x="680322" y="4711615"/>
            <a:ext cx="9613859" cy="1090789"/>
          </a:xfrm>
          <a:prstGeom prst="rect">
            <a:avLst/>
          </a:prstGeom>
          <a:noFill/>
          <a:ln>
            <a:noFill/>
          </a:ln>
        </p:spPr>
        <p:txBody>
          <a:bodyPr anchorCtr="0" anchor="ctr"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34" name="Google Shape;134;p12"/>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12"/>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12"/>
          <p:cNvSpPr txBox="1"/>
          <p:nvPr>
            <p:ph idx="12" type="sldNum"/>
          </p:nvPr>
        </p:nvSpPr>
        <p:spPr>
          <a:xfrm>
            <a:off x="10729455" y="4711615"/>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37" name="Google Shape;137;p12"/>
          <p:cNvPicPr preferRelativeResize="0"/>
          <p:nvPr/>
        </p:nvPicPr>
        <p:blipFill rotWithShape="1">
          <a:blip r:embed="rId4">
            <a:alphaModFix/>
          </a:blip>
          <a:srcRect b="0" l="0" r="0" t="0"/>
          <a:stretch/>
        </p:blipFill>
        <p:spPr>
          <a:xfrm>
            <a:off x="10750078" y="4676922"/>
            <a:ext cx="1441922" cy="112548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aat met bijschrift">
  <p:cSld name="Citaat met bijschrift">
    <p:spTree>
      <p:nvGrpSpPr>
        <p:cNvPr id="138" name="Shape 138"/>
        <p:cNvGrpSpPr/>
        <p:nvPr/>
      </p:nvGrpSpPr>
      <p:grpSpPr>
        <a:xfrm>
          <a:off x="0" y="0"/>
          <a:ext cx="0" cy="0"/>
          <a:chOff x="0" y="0"/>
          <a:chExt cx="0" cy="0"/>
        </a:xfrm>
      </p:grpSpPr>
      <p:pic>
        <p:nvPicPr>
          <p:cNvPr descr="HD-ShadowLong.png" id="139" name="Google Shape;139;p13"/>
          <p:cNvPicPr preferRelativeResize="0"/>
          <p:nvPr/>
        </p:nvPicPr>
        <p:blipFill rotWithShape="1">
          <a:blip r:embed="rId2">
            <a:alphaModFix/>
          </a:blip>
          <a:srcRect b="0" l="0" r="0" t="0"/>
          <a:stretch/>
        </p:blipFill>
        <p:spPr>
          <a:xfrm>
            <a:off x="1" y="5928628"/>
            <a:ext cx="10437812" cy="321164"/>
          </a:xfrm>
          <a:prstGeom prst="rect">
            <a:avLst/>
          </a:prstGeom>
          <a:noFill/>
          <a:ln>
            <a:noFill/>
          </a:ln>
        </p:spPr>
      </p:pic>
      <p:pic>
        <p:nvPicPr>
          <p:cNvPr descr="HD-ShadowShort.png" id="140" name="Google Shape;140;p13"/>
          <p:cNvPicPr preferRelativeResize="0"/>
          <p:nvPr/>
        </p:nvPicPr>
        <p:blipFill rotWithShape="1">
          <a:blip r:embed="rId3">
            <a:alphaModFix/>
          </a:blip>
          <a:srcRect b="0" l="0" r="0" t="0"/>
          <a:stretch/>
        </p:blipFill>
        <p:spPr>
          <a:xfrm>
            <a:off x="10585826" y="5929622"/>
            <a:ext cx="1602997" cy="144270"/>
          </a:xfrm>
          <a:prstGeom prst="rect">
            <a:avLst/>
          </a:prstGeom>
          <a:noFill/>
          <a:ln>
            <a:noFill/>
          </a:ln>
        </p:spPr>
      </p:pic>
      <p:sp>
        <p:nvSpPr>
          <p:cNvPr id="141" name="Google Shape;141;p13"/>
          <p:cNvSpPr/>
          <p:nvPr/>
        </p:nvSpPr>
        <p:spPr>
          <a:xfrm>
            <a:off x="0" y="4567988"/>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3"/>
          <p:cNvSpPr/>
          <p:nvPr/>
        </p:nvSpPr>
        <p:spPr>
          <a:xfrm>
            <a:off x="10585827" y="4567988"/>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3"/>
          <p:cNvSpPr txBox="1"/>
          <p:nvPr>
            <p:ph type="title"/>
          </p:nvPr>
        </p:nvSpPr>
        <p:spPr>
          <a:xfrm>
            <a:off x="1127856" y="609598"/>
            <a:ext cx="8718877" cy="3036061"/>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4" name="Google Shape;144;p13"/>
          <p:cNvSpPr txBox="1"/>
          <p:nvPr>
            <p:ph idx="1" type="body"/>
          </p:nvPr>
        </p:nvSpPr>
        <p:spPr>
          <a:xfrm>
            <a:off x="1402288" y="3653379"/>
            <a:ext cx="8156579" cy="548968"/>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45" name="Google Shape;145;p13"/>
          <p:cNvSpPr txBox="1"/>
          <p:nvPr>
            <p:ph idx="2" type="body"/>
          </p:nvPr>
        </p:nvSpPr>
        <p:spPr>
          <a:xfrm>
            <a:off x="680322" y="4711615"/>
            <a:ext cx="9613859" cy="1090789"/>
          </a:xfrm>
          <a:prstGeom prst="rect">
            <a:avLst/>
          </a:prstGeom>
          <a:noFill/>
          <a:ln>
            <a:noFill/>
          </a:ln>
        </p:spPr>
        <p:txBody>
          <a:bodyPr anchorCtr="0" anchor="ctr"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46" name="Google Shape;146;p13"/>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13"/>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3"/>
          <p:cNvSpPr txBox="1"/>
          <p:nvPr>
            <p:ph idx="12" type="sldNum"/>
          </p:nvPr>
        </p:nvSpPr>
        <p:spPr>
          <a:xfrm>
            <a:off x="10729455" y="4709925"/>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149" name="Google Shape;149;p13"/>
          <p:cNvSpPr txBox="1"/>
          <p:nvPr/>
        </p:nvSpPr>
        <p:spPr>
          <a:xfrm>
            <a:off x="583572" y="74811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lt1"/>
              </a:buClr>
              <a:buSzPts val="7200"/>
              <a:buFont typeface="Trebuchet MS"/>
              <a:buNone/>
            </a:pPr>
            <a:r>
              <a:rPr b="0" lang="en-US" sz="7200" cap="none">
                <a:solidFill>
                  <a:schemeClr val="lt1"/>
                </a:solidFill>
                <a:latin typeface="Trebuchet MS"/>
                <a:ea typeface="Trebuchet MS"/>
                <a:cs typeface="Trebuchet MS"/>
                <a:sym typeface="Trebuchet MS"/>
              </a:rPr>
              <a:t>“</a:t>
            </a:r>
            <a:endParaRPr/>
          </a:p>
        </p:txBody>
      </p:sp>
      <p:sp>
        <p:nvSpPr>
          <p:cNvPr id="150" name="Google Shape;150;p13"/>
          <p:cNvSpPr txBox="1"/>
          <p:nvPr/>
        </p:nvSpPr>
        <p:spPr>
          <a:xfrm>
            <a:off x="9662809" y="3033524"/>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7200"/>
              <a:buFont typeface="Trebuchet MS"/>
              <a:buNone/>
            </a:pPr>
            <a:r>
              <a:rPr b="0" lang="en-US" sz="7200" cap="none">
                <a:solidFill>
                  <a:schemeClr val="lt1"/>
                </a:solidFill>
                <a:latin typeface="Trebuchet MS"/>
                <a:ea typeface="Trebuchet MS"/>
                <a:cs typeface="Trebuchet MS"/>
                <a:sym typeface="Trebuchet MS"/>
              </a:rPr>
              <a:t>”</a:t>
            </a:r>
            <a:endParaRPr/>
          </a:p>
        </p:txBody>
      </p:sp>
      <p:pic>
        <p:nvPicPr>
          <p:cNvPr id="151" name="Google Shape;151;p13"/>
          <p:cNvPicPr preferRelativeResize="0"/>
          <p:nvPr/>
        </p:nvPicPr>
        <p:blipFill rotWithShape="1">
          <a:blip r:embed="rId4">
            <a:alphaModFix/>
          </a:blip>
          <a:srcRect b="0" l="0" r="0" t="0"/>
          <a:stretch/>
        </p:blipFill>
        <p:spPr>
          <a:xfrm>
            <a:off x="10750078" y="4676922"/>
            <a:ext cx="1441922" cy="112548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amkaartje">
  <p:cSld name="Naamkaartje">
    <p:spTree>
      <p:nvGrpSpPr>
        <p:cNvPr id="152" name="Shape 152"/>
        <p:cNvGrpSpPr/>
        <p:nvPr/>
      </p:nvGrpSpPr>
      <p:grpSpPr>
        <a:xfrm>
          <a:off x="0" y="0"/>
          <a:ext cx="0" cy="0"/>
          <a:chOff x="0" y="0"/>
          <a:chExt cx="0" cy="0"/>
        </a:xfrm>
      </p:grpSpPr>
      <p:pic>
        <p:nvPicPr>
          <p:cNvPr descr="HD-ShadowLong.png" id="153" name="Google Shape;153;p14"/>
          <p:cNvPicPr preferRelativeResize="0"/>
          <p:nvPr/>
        </p:nvPicPr>
        <p:blipFill rotWithShape="1">
          <a:blip r:embed="rId2">
            <a:alphaModFix/>
          </a:blip>
          <a:srcRect b="0" l="0" r="0" t="0"/>
          <a:stretch/>
        </p:blipFill>
        <p:spPr>
          <a:xfrm>
            <a:off x="1" y="5928628"/>
            <a:ext cx="10437812" cy="321164"/>
          </a:xfrm>
          <a:prstGeom prst="rect">
            <a:avLst/>
          </a:prstGeom>
          <a:noFill/>
          <a:ln>
            <a:noFill/>
          </a:ln>
        </p:spPr>
      </p:pic>
      <p:pic>
        <p:nvPicPr>
          <p:cNvPr descr="HD-ShadowShort.png" id="154" name="Google Shape;154;p14"/>
          <p:cNvPicPr preferRelativeResize="0"/>
          <p:nvPr/>
        </p:nvPicPr>
        <p:blipFill rotWithShape="1">
          <a:blip r:embed="rId3">
            <a:alphaModFix/>
          </a:blip>
          <a:srcRect b="0" l="0" r="0" t="0"/>
          <a:stretch/>
        </p:blipFill>
        <p:spPr>
          <a:xfrm>
            <a:off x="10585826" y="5929622"/>
            <a:ext cx="1602997" cy="144270"/>
          </a:xfrm>
          <a:prstGeom prst="rect">
            <a:avLst/>
          </a:prstGeom>
          <a:noFill/>
          <a:ln>
            <a:noFill/>
          </a:ln>
        </p:spPr>
      </p:pic>
      <p:sp>
        <p:nvSpPr>
          <p:cNvPr id="155" name="Google Shape;155;p14"/>
          <p:cNvSpPr/>
          <p:nvPr/>
        </p:nvSpPr>
        <p:spPr>
          <a:xfrm>
            <a:off x="0" y="4567988"/>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4"/>
          <p:cNvSpPr/>
          <p:nvPr/>
        </p:nvSpPr>
        <p:spPr>
          <a:xfrm>
            <a:off x="10585827" y="4567988"/>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4"/>
          <p:cNvSpPr txBox="1"/>
          <p:nvPr>
            <p:ph type="title"/>
          </p:nvPr>
        </p:nvSpPr>
        <p:spPr>
          <a:xfrm>
            <a:off x="680319" y="4711615"/>
            <a:ext cx="9613862" cy="588535"/>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lt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14"/>
          <p:cNvSpPr txBox="1"/>
          <p:nvPr>
            <p:ph idx="1" type="body"/>
          </p:nvPr>
        </p:nvSpPr>
        <p:spPr>
          <a:xfrm>
            <a:off x="680320" y="5300149"/>
            <a:ext cx="9613862" cy="502255"/>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59" name="Google Shape;159;p14"/>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14"/>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14"/>
          <p:cNvSpPr txBox="1"/>
          <p:nvPr>
            <p:ph idx="12" type="sldNum"/>
          </p:nvPr>
        </p:nvSpPr>
        <p:spPr>
          <a:xfrm>
            <a:off x="10729455" y="4709925"/>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62" name="Google Shape;162;p14"/>
          <p:cNvPicPr preferRelativeResize="0"/>
          <p:nvPr/>
        </p:nvPicPr>
        <p:blipFill rotWithShape="1">
          <a:blip r:embed="rId4">
            <a:alphaModFix/>
          </a:blip>
          <a:srcRect b="0" l="0" r="0" t="0"/>
          <a:stretch/>
        </p:blipFill>
        <p:spPr>
          <a:xfrm>
            <a:off x="10750078" y="4676922"/>
            <a:ext cx="1441922" cy="112548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kolommen">
  <p:cSld name="3 kolommen">
    <p:spTree>
      <p:nvGrpSpPr>
        <p:cNvPr id="163" name="Shape 163"/>
        <p:cNvGrpSpPr/>
        <p:nvPr/>
      </p:nvGrpSpPr>
      <p:grpSpPr>
        <a:xfrm>
          <a:off x="0" y="0"/>
          <a:ext cx="0" cy="0"/>
          <a:chOff x="0" y="0"/>
          <a:chExt cx="0" cy="0"/>
        </a:xfrm>
      </p:grpSpPr>
      <p:pic>
        <p:nvPicPr>
          <p:cNvPr descr="HD-ShadowLong.png" id="164" name="Google Shape;164;p15"/>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165" name="Google Shape;165;p15"/>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166" name="Google Shape;166;p15"/>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5"/>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5"/>
          <p:cNvSpPr txBox="1"/>
          <p:nvPr>
            <p:ph type="title"/>
          </p:nvPr>
        </p:nvSpPr>
        <p:spPr>
          <a:xfrm>
            <a:off x="669222" y="753228"/>
            <a:ext cx="9624960"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9" name="Google Shape;169;p15"/>
          <p:cNvSpPr txBox="1"/>
          <p:nvPr>
            <p:ph idx="1" type="body"/>
          </p:nvPr>
        </p:nvSpPr>
        <p:spPr>
          <a:xfrm>
            <a:off x="660946" y="2336873"/>
            <a:ext cx="3070034"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70" name="Google Shape;170;p15"/>
          <p:cNvSpPr txBox="1"/>
          <p:nvPr>
            <p:ph idx="2" type="body"/>
          </p:nvPr>
        </p:nvSpPr>
        <p:spPr>
          <a:xfrm>
            <a:off x="680322" y="3022673"/>
            <a:ext cx="3049702" cy="2913513"/>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71" name="Google Shape;171;p15"/>
          <p:cNvSpPr txBox="1"/>
          <p:nvPr>
            <p:ph idx="3" type="body"/>
          </p:nvPr>
        </p:nvSpPr>
        <p:spPr>
          <a:xfrm>
            <a:off x="3956025" y="2336873"/>
            <a:ext cx="3063240"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72" name="Google Shape;172;p15"/>
          <p:cNvSpPr txBox="1"/>
          <p:nvPr>
            <p:ph idx="4" type="body"/>
          </p:nvPr>
        </p:nvSpPr>
        <p:spPr>
          <a:xfrm>
            <a:off x="3945470" y="3022673"/>
            <a:ext cx="3063240" cy="2913513"/>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73" name="Google Shape;173;p15"/>
          <p:cNvSpPr txBox="1"/>
          <p:nvPr>
            <p:ph idx="5" type="body"/>
          </p:nvPr>
        </p:nvSpPr>
        <p:spPr>
          <a:xfrm>
            <a:off x="7224156" y="2336873"/>
            <a:ext cx="3070025"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74" name="Google Shape;174;p15"/>
          <p:cNvSpPr txBox="1"/>
          <p:nvPr>
            <p:ph idx="6" type="body"/>
          </p:nvPr>
        </p:nvSpPr>
        <p:spPr>
          <a:xfrm>
            <a:off x="7224156" y="3022673"/>
            <a:ext cx="3070025" cy="2913513"/>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75" name="Google Shape;175;p15"/>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15"/>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7" name="Google Shape;177;p15"/>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78" name="Google Shape;178;p15"/>
          <p:cNvPicPr preferRelativeResize="0"/>
          <p:nvPr/>
        </p:nvPicPr>
        <p:blipFill rotWithShape="1">
          <a:blip r:embed="rId4">
            <a:alphaModFix/>
          </a:blip>
          <a:srcRect b="0" l="0" r="0" t="0"/>
          <a:stretch/>
        </p:blipFill>
        <p:spPr>
          <a:xfrm>
            <a:off x="10750078" y="708684"/>
            <a:ext cx="1441922" cy="112548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afbeeldingskolommen">
  <p:cSld name="3 afbeeldingskolommen">
    <p:spTree>
      <p:nvGrpSpPr>
        <p:cNvPr id="179" name="Shape 179"/>
        <p:cNvGrpSpPr/>
        <p:nvPr/>
      </p:nvGrpSpPr>
      <p:grpSpPr>
        <a:xfrm>
          <a:off x="0" y="0"/>
          <a:ext cx="0" cy="0"/>
          <a:chOff x="0" y="0"/>
          <a:chExt cx="0" cy="0"/>
        </a:xfrm>
      </p:grpSpPr>
      <p:pic>
        <p:nvPicPr>
          <p:cNvPr descr="HD-ShadowLong.png" id="180" name="Google Shape;180;p16"/>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181" name="Google Shape;181;p16"/>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182" name="Google Shape;182;p16"/>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6"/>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6"/>
          <p:cNvSpPr txBox="1"/>
          <p:nvPr>
            <p:ph type="title"/>
          </p:nvPr>
        </p:nvSpPr>
        <p:spPr>
          <a:xfrm>
            <a:off x="680322" y="753228"/>
            <a:ext cx="9613860"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5" name="Google Shape;185;p16"/>
          <p:cNvSpPr txBox="1"/>
          <p:nvPr>
            <p:ph idx="1" type="body"/>
          </p:nvPr>
        </p:nvSpPr>
        <p:spPr>
          <a:xfrm>
            <a:off x="680318" y="4297503"/>
            <a:ext cx="3049705"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86" name="Google Shape;186;p16"/>
          <p:cNvSpPr/>
          <p:nvPr>
            <p:ph idx="2" type="pic"/>
          </p:nvPr>
        </p:nvSpPr>
        <p:spPr>
          <a:xfrm>
            <a:off x="680318" y="2336873"/>
            <a:ext cx="3049705" cy="1524000"/>
          </a:xfrm>
          <a:prstGeom prst="roundRect">
            <a:avLst>
              <a:gd fmla="val 0"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lstStyle>
            <a:lvl1pPr lvl="0" marR="0" rtl="0" algn="ctr">
              <a:lnSpc>
                <a:spcPct val="90000"/>
              </a:lnSpc>
              <a:spcBef>
                <a:spcPts val="10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1pPr>
            <a:lvl2pPr lvl="1"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2pPr>
            <a:lvl3pPr lvl="2"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3pPr>
            <a:lvl4pPr lvl="3"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4pPr>
            <a:lvl5pPr lvl="4"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5pPr>
            <a:lvl6pPr lvl="5"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6pPr>
            <a:lvl7pPr lvl="6"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7pPr>
            <a:lvl8pPr lvl="7"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8pPr>
            <a:lvl9pPr lvl="8"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9pPr>
          </a:lstStyle>
          <a:p/>
        </p:txBody>
      </p:sp>
      <p:sp>
        <p:nvSpPr>
          <p:cNvPr id="187" name="Google Shape;187;p16"/>
          <p:cNvSpPr txBox="1"/>
          <p:nvPr>
            <p:ph idx="3" type="body"/>
          </p:nvPr>
        </p:nvSpPr>
        <p:spPr>
          <a:xfrm>
            <a:off x="680318" y="4873765"/>
            <a:ext cx="3049705" cy="1062422"/>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88" name="Google Shape;188;p16"/>
          <p:cNvSpPr txBox="1"/>
          <p:nvPr>
            <p:ph idx="4" type="body"/>
          </p:nvPr>
        </p:nvSpPr>
        <p:spPr>
          <a:xfrm>
            <a:off x="3945471" y="4297503"/>
            <a:ext cx="3063240"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89" name="Google Shape;189;p16"/>
          <p:cNvSpPr/>
          <p:nvPr>
            <p:ph idx="5" type="pic"/>
          </p:nvPr>
        </p:nvSpPr>
        <p:spPr>
          <a:xfrm>
            <a:off x="3945470" y="2336873"/>
            <a:ext cx="3063240" cy="1524000"/>
          </a:xfrm>
          <a:prstGeom prst="roundRect">
            <a:avLst>
              <a:gd fmla="val 0"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lstStyle>
            <a:lvl1pPr lvl="0" marR="0" rtl="0" algn="ctr">
              <a:lnSpc>
                <a:spcPct val="90000"/>
              </a:lnSpc>
              <a:spcBef>
                <a:spcPts val="10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1pPr>
            <a:lvl2pPr lvl="1"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2pPr>
            <a:lvl3pPr lvl="2"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3pPr>
            <a:lvl4pPr lvl="3"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4pPr>
            <a:lvl5pPr lvl="4"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5pPr>
            <a:lvl6pPr lvl="5"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6pPr>
            <a:lvl7pPr lvl="6"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7pPr>
            <a:lvl8pPr lvl="7"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8pPr>
            <a:lvl9pPr lvl="8"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9pPr>
          </a:lstStyle>
          <a:p/>
        </p:txBody>
      </p:sp>
      <p:sp>
        <p:nvSpPr>
          <p:cNvPr id="190" name="Google Shape;190;p16"/>
          <p:cNvSpPr txBox="1"/>
          <p:nvPr>
            <p:ph idx="6" type="body"/>
          </p:nvPr>
        </p:nvSpPr>
        <p:spPr>
          <a:xfrm>
            <a:off x="3944117" y="4873764"/>
            <a:ext cx="3067297" cy="1062422"/>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91" name="Google Shape;191;p16"/>
          <p:cNvSpPr txBox="1"/>
          <p:nvPr>
            <p:ph idx="7" type="body"/>
          </p:nvPr>
        </p:nvSpPr>
        <p:spPr>
          <a:xfrm>
            <a:off x="7230678" y="4297503"/>
            <a:ext cx="3063505" cy="57626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0" sz="2400">
                <a:solidFill>
                  <a:schemeClr val="lt1"/>
                </a:solidFill>
              </a:defRPr>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192" name="Google Shape;192;p16"/>
          <p:cNvSpPr/>
          <p:nvPr>
            <p:ph idx="8" type="pic"/>
          </p:nvPr>
        </p:nvSpPr>
        <p:spPr>
          <a:xfrm>
            <a:off x="7230677" y="2336873"/>
            <a:ext cx="3063505" cy="1524000"/>
          </a:xfrm>
          <a:prstGeom prst="roundRect">
            <a:avLst>
              <a:gd fmla="val 0"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lstStyle>
            <a:lvl1pPr lvl="0" marR="0" rtl="0" algn="ctr">
              <a:lnSpc>
                <a:spcPct val="90000"/>
              </a:lnSpc>
              <a:spcBef>
                <a:spcPts val="10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1pPr>
            <a:lvl2pPr lvl="1"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2pPr>
            <a:lvl3pPr lvl="2"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3pPr>
            <a:lvl4pPr lvl="3"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4pPr>
            <a:lvl5pPr lvl="4"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5pPr>
            <a:lvl6pPr lvl="5"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6pPr>
            <a:lvl7pPr lvl="6"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7pPr>
            <a:lvl8pPr lvl="7"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8pPr>
            <a:lvl9pPr lvl="8" marR="0" rtl="0" algn="l">
              <a:lnSpc>
                <a:spcPct val="90000"/>
              </a:lnSpc>
              <a:spcBef>
                <a:spcPts val="500"/>
              </a:spcBef>
              <a:spcAft>
                <a:spcPts val="0"/>
              </a:spcAft>
              <a:buClr>
                <a:schemeClr val="lt1"/>
              </a:buClr>
              <a:buSzPts val="1600"/>
              <a:buFont typeface="Arial"/>
              <a:buNone/>
              <a:defRPr b="0" i="0" sz="1600" u="none" cap="none" strike="noStrike">
                <a:solidFill>
                  <a:schemeClr val="lt1"/>
                </a:solidFill>
                <a:latin typeface="Trebuchet MS"/>
                <a:ea typeface="Trebuchet MS"/>
                <a:cs typeface="Trebuchet MS"/>
                <a:sym typeface="Trebuchet MS"/>
              </a:defRPr>
            </a:lvl9pPr>
          </a:lstStyle>
          <a:p/>
        </p:txBody>
      </p:sp>
      <p:sp>
        <p:nvSpPr>
          <p:cNvPr id="193" name="Google Shape;193;p16"/>
          <p:cNvSpPr txBox="1"/>
          <p:nvPr>
            <p:ph idx="9" type="body"/>
          </p:nvPr>
        </p:nvSpPr>
        <p:spPr>
          <a:xfrm>
            <a:off x="7230553" y="4873762"/>
            <a:ext cx="3067563" cy="1062422"/>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lt1"/>
              </a:buClr>
              <a:buSzPts val="1400"/>
              <a:buNone/>
              <a:defRPr sz="1400"/>
            </a:lvl1pPr>
            <a:lvl2pPr indent="-228600" lvl="1" marL="914400" algn="l">
              <a:lnSpc>
                <a:spcPct val="90000"/>
              </a:lnSpc>
              <a:spcBef>
                <a:spcPts val="500"/>
              </a:spcBef>
              <a:spcAft>
                <a:spcPts val="0"/>
              </a:spcAft>
              <a:buClr>
                <a:schemeClr val="lt1"/>
              </a:buClr>
              <a:buSzPts val="1200"/>
              <a:buNone/>
              <a:defRPr sz="1200"/>
            </a:lvl2pPr>
            <a:lvl3pPr indent="-228600" lvl="2" marL="1371600" algn="l">
              <a:lnSpc>
                <a:spcPct val="90000"/>
              </a:lnSpc>
              <a:spcBef>
                <a:spcPts val="500"/>
              </a:spcBef>
              <a:spcAft>
                <a:spcPts val="0"/>
              </a:spcAft>
              <a:buClr>
                <a:schemeClr val="lt1"/>
              </a:buClr>
              <a:buSzPts val="1000"/>
              <a:buNone/>
              <a:defRPr sz="1000"/>
            </a:lvl3pPr>
            <a:lvl4pPr indent="-228600" lvl="3" marL="1828800" algn="l">
              <a:lnSpc>
                <a:spcPct val="90000"/>
              </a:lnSpc>
              <a:spcBef>
                <a:spcPts val="500"/>
              </a:spcBef>
              <a:spcAft>
                <a:spcPts val="0"/>
              </a:spcAft>
              <a:buClr>
                <a:schemeClr val="lt1"/>
              </a:buClr>
              <a:buSzPts val="900"/>
              <a:buNone/>
              <a:defRPr sz="900"/>
            </a:lvl4pPr>
            <a:lvl5pPr indent="-228600" lvl="4" marL="2286000" algn="l">
              <a:lnSpc>
                <a:spcPct val="90000"/>
              </a:lnSpc>
              <a:spcBef>
                <a:spcPts val="500"/>
              </a:spcBef>
              <a:spcAft>
                <a:spcPts val="0"/>
              </a:spcAft>
              <a:buClr>
                <a:schemeClr val="lt1"/>
              </a:buClr>
              <a:buSzPts val="900"/>
              <a:buNone/>
              <a:defRPr sz="900"/>
            </a:lvl5pPr>
            <a:lvl6pPr indent="-228600" lvl="5" marL="2743200" algn="l">
              <a:lnSpc>
                <a:spcPct val="90000"/>
              </a:lnSpc>
              <a:spcBef>
                <a:spcPts val="500"/>
              </a:spcBef>
              <a:spcAft>
                <a:spcPts val="0"/>
              </a:spcAft>
              <a:buClr>
                <a:schemeClr val="lt1"/>
              </a:buClr>
              <a:buSzPts val="900"/>
              <a:buNone/>
              <a:defRPr sz="900"/>
            </a:lvl6pPr>
            <a:lvl7pPr indent="-228600" lvl="6" marL="3200400" algn="l">
              <a:lnSpc>
                <a:spcPct val="90000"/>
              </a:lnSpc>
              <a:spcBef>
                <a:spcPts val="500"/>
              </a:spcBef>
              <a:spcAft>
                <a:spcPts val="0"/>
              </a:spcAft>
              <a:buClr>
                <a:schemeClr val="lt1"/>
              </a:buClr>
              <a:buSzPts val="900"/>
              <a:buNone/>
              <a:defRPr sz="900"/>
            </a:lvl7pPr>
            <a:lvl8pPr indent="-228600" lvl="7" marL="3657600" algn="l">
              <a:lnSpc>
                <a:spcPct val="90000"/>
              </a:lnSpc>
              <a:spcBef>
                <a:spcPts val="500"/>
              </a:spcBef>
              <a:spcAft>
                <a:spcPts val="0"/>
              </a:spcAft>
              <a:buClr>
                <a:schemeClr val="lt1"/>
              </a:buClr>
              <a:buSzPts val="900"/>
              <a:buNone/>
              <a:defRPr sz="900"/>
            </a:lvl8pPr>
            <a:lvl9pPr indent="-228600" lvl="8" marL="4114800" algn="l">
              <a:lnSpc>
                <a:spcPct val="90000"/>
              </a:lnSpc>
              <a:spcBef>
                <a:spcPts val="500"/>
              </a:spcBef>
              <a:spcAft>
                <a:spcPts val="0"/>
              </a:spcAft>
              <a:buClr>
                <a:schemeClr val="lt1"/>
              </a:buClr>
              <a:buSzPts val="900"/>
              <a:buNone/>
              <a:defRPr sz="900"/>
            </a:lvl9pPr>
          </a:lstStyle>
          <a:p/>
        </p:txBody>
      </p:sp>
      <p:sp>
        <p:nvSpPr>
          <p:cNvPr id="194" name="Google Shape;194;p16"/>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5" name="Google Shape;195;p16"/>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6" name="Google Shape;196;p16"/>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97" name="Google Shape;197;p16"/>
          <p:cNvPicPr preferRelativeResize="0"/>
          <p:nvPr/>
        </p:nvPicPr>
        <p:blipFill rotWithShape="1">
          <a:blip r:embed="rId4">
            <a:alphaModFix/>
          </a:blip>
          <a:srcRect b="0" l="0" r="0" t="0"/>
          <a:stretch/>
        </p:blipFill>
        <p:spPr>
          <a:xfrm>
            <a:off x="10750078" y="708684"/>
            <a:ext cx="1441922" cy="112548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verticale tekst" type="vertTx">
  <p:cSld name="VERTICAL_TEXT">
    <p:spTree>
      <p:nvGrpSpPr>
        <p:cNvPr id="198" name="Shape 198"/>
        <p:cNvGrpSpPr/>
        <p:nvPr/>
      </p:nvGrpSpPr>
      <p:grpSpPr>
        <a:xfrm>
          <a:off x="0" y="0"/>
          <a:ext cx="0" cy="0"/>
          <a:chOff x="0" y="0"/>
          <a:chExt cx="0" cy="0"/>
        </a:xfrm>
      </p:grpSpPr>
      <p:pic>
        <p:nvPicPr>
          <p:cNvPr descr="HD-ShadowLong.png" id="199" name="Google Shape;199;p17"/>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200" name="Google Shape;200;p17"/>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201" name="Google Shape;201;p17"/>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7"/>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17"/>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lstStyle>
            <a:lvl1pPr lvl="0" algn="r">
              <a:lnSpc>
                <a:spcPct val="90000"/>
              </a:lnSpc>
              <a:spcBef>
                <a:spcPts val="0"/>
              </a:spcBef>
              <a:spcAft>
                <a:spcPts val="0"/>
              </a:spcAft>
              <a:buClr>
                <a:schemeClr val="lt1"/>
              </a:buClr>
              <a:buSzPts val="36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4" name="Google Shape;204;p17"/>
          <p:cNvSpPr txBox="1"/>
          <p:nvPr>
            <p:ph idx="1" type="body"/>
          </p:nvPr>
        </p:nvSpPr>
        <p:spPr>
          <a:xfrm rot="5400000">
            <a:off x="3687593" y="-670399"/>
            <a:ext cx="3599316" cy="9613861"/>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205" name="Google Shape;205;p17"/>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6" name="Google Shape;206;p17"/>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7" name="Google Shape;207;p17"/>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208" name="Google Shape;208;p17"/>
          <p:cNvPicPr preferRelativeResize="0"/>
          <p:nvPr/>
        </p:nvPicPr>
        <p:blipFill rotWithShape="1">
          <a:blip r:embed="rId4">
            <a:alphaModFix/>
          </a:blip>
          <a:srcRect b="0" l="0" r="0" t="0"/>
          <a:stretch/>
        </p:blipFill>
        <p:spPr>
          <a:xfrm>
            <a:off x="10750078" y="708684"/>
            <a:ext cx="1441922" cy="112548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e titel en tekst" type="vertTitleAndTx">
  <p:cSld name="VERTICAL_TITLE_AND_VERTICAL_TEXT">
    <p:spTree>
      <p:nvGrpSpPr>
        <p:cNvPr id="209" name="Shape 209"/>
        <p:cNvGrpSpPr/>
        <p:nvPr/>
      </p:nvGrpSpPr>
      <p:grpSpPr>
        <a:xfrm>
          <a:off x="0" y="0"/>
          <a:ext cx="0" cy="0"/>
          <a:chOff x="0" y="0"/>
          <a:chExt cx="0" cy="0"/>
        </a:xfrm>
      </p:grpSpPr>
      <p:sp>
        <p:nvSpPr>
          <p:cNvPr id="210" name="Google Shape;210;p18"/>
          <p:cNvSpPr/>
          <p:nvPr/>
        </p:nvSpPr>
        <p:spPr>
          <a:xfrm rot="5400000">
            <a:off x="8116207" y="1869395"/>
            <a:ext cx="5106988"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8"/>
          <p:cNvSpPr/>
          <p:nvPr/>
        </p:nvSpPr>
        <p:spPr>
          <a:xfrm rot="5400000">
            <a:off x="9868202" y="5372403"/>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8"/>
          <p:cNvSpPr txBox="1"/>
          <p:nvPr>
            <p:ph type="title"/>
          </p:nvPr>
        </p:nvSpPr>
        <p:spPr>
          <a:xfrm rot="5400000">
            <a:off x="8489252" y="2249576"/>
            <a:ext cx="4353760" cy="1073802"/>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3" name="Google Shape;213;p18"/>
          <p:cNvSpPr txBox="1"/>
          <p:nvPr>
            <p:ph idx="1" type="body"/>
          </p:nvPr>
        </p:nvSpPr>
        <p:spPr>
          <a:xfrm rot="5400000">
            <a:off x="2452029" y="-1162110"/>
            <a:ext cx="5326589" cy="8870004"/>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214" name="Google Shape;214;p18"/>
          <p:cNvSpPr txBox="1"/>
          <p:nvPr>
            <p:ph idx="10" type="dt"/>
          </p:nvPr>
        </p:nvSpPr>
        <p:spPr>
          <a:xfrm>
            <a:off x="6807126"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5" name="Google Shape;215;p18"/>
          <p:cNvSpPr txBox="1"/>
          <p:nvPr>
            <p:ph idx="11" type="ftr"/>
          </p:nvPr>
        </p:nvSpPr>
        <p:spPr>
          <a:xfrm>
            <a:off x="680321" y="5936188"/>
            <a:ext cx="612680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6" name="Google Shape;216;p18"/>
          <p:cNvSpPr txBox="1"/>
          <p:nvPr>
            <p:ph idx="12" type="sldNum"/>
          </p:nvPr>
        </p:nvSpPr>
        <p:spPr>
          <a:xfrm>
            <a:off x="10097550" y="5398633"/>
            <a:ext cx="1154151" cy="1090789"/>
          </a:xfrm>
          <a:prstGeom prst="rect">
            <a:avLst/>
          </a:prstGeom>
          <a:noFill/>
          <a:ln>
            <a:noFill/>
          </a:ln>
        </p:spPr>
        <p:txBody>
          <a:bodyPr anchorCtr="0" anchor="t" bIns="45700" lIns="91425" spcFirstLastPara="1" rIns="91425" wrap="square" tIns="45700">
            <a:noAutofit/>
          </a:bodyPr>
          <a:lstStyle>
            <a:lvl1pPr indent="0" lvl="0" marL="0" algn="ctr">
              <a:spcBef>
                <a:spcPts val="0"/>
              </a:spcBef>
              <a:buNone/>
              <a:defRPr sz="3600">
                <a:solidFill>
                  <a:schemeClr val="lt1"/>
                </a:solidFill>
                <a:latin typeface="Trebuchet MS"/>
                <a:ea typeface="Trebuchet MS"/>
                <a:cs typeface="Trebuchet MS"/>
                <a:sym typeface="Trebuchet MS"/>
              </a:defRPr>
            </a:lvl1pPr>
            <a:lvl2pPr indent="0" lvl="1" marL="0" algn="ctr">
              <a:spcBef>
                <a:spcPts val="0"/>
              </a:spcBef>
              <a:buNone/>
              <a:defRPr sz="3600">
                <a:solidFill>
                  <a:schemeClr val="lt1"/>
                </a:solidFill>
                <a:latin typeface="Trebuchet MS"/>
                <a:ea typeface="Trebuchet MS"/>
                <a:cs typeface="Trebuchet MS"/>
                <a:sym typeface="Trebuchet MS"/>
              </a:defRPr>
            </a:lvl2pPr>
            <a:lvl3pPr indent="0" lvl="2" marL="0" algn="ctr">
              <a:spcBef>
                <a:spcPts val="0"/>
              </a:spcBef>
              <a:buNone/>
              <a:defRPr sz="3600">
                <a:solidFill>
                  <a:schemeClr val="lt1"/>
                </a:solidFill>
                <a:latin typeface="Trebuchet MS"/>
                <a:ea typeface="Trebuchet MS"/>
                <a:cs typeface="Trebuchet MS"/>
                <a:sym typeface="Trebuchet MS"/>
              </a:defRPr>
            </a:lvl3pPr>
            <a:lvl4pPr indent="0" lvl="3" marL="0" algn="ctr">
              <a:spcBef>
                <a:spcPts val="0"/>
              </a:spcBef>
              <a:buNone/>
              <a:defRPr sz="3600">
                <a:solidFill>
                  <a:schemeClr val="lt1"/>
                </a:solidFill>
                <a:latin typeface="Trebuchet MS"/>
                <a:ea typeface="Trebuchet MS"/>
                <a:cs typeface="Trebuchet MS"/>
                <a:sym typeface="Trebuchet MS"/>
              </a:defRPr>
            </a:lvl4pPr>
            <a:lvl5pPr indent="0" lvl="4" marL="0" algn="ctr">
              <a:spcBef>
                <a:spcPts val="0"/>
              </a:spcBef>
              <a:buNone/>
              <a:defRPr sz="3600">
                <a:solidFill>
                  <a:schemeClr val="lt1"/>
                </a:solidFill>
                <a:latin typeface="Trebuchet MS"/>
                <a:ea typeface="Trebuchet MS"/>
                <a:cs typeface="Trebuchet MS"/>
                <a:sym typeface="Trebuchet MS"/>
              </a:defRPr>
            </a:lvl5pPr>
            <a:lvl6pPr indent="0" lvl="5" marL="0" algn="ctr">
              <a:spcBef>
                <a:spcPts val="0"/>
              </a:spcBef>
              <a:buNone/>
              <a:defRPr sz="3600">
                <a:solidFill>
                  <a:schemeClr val="lt1"/>
                </a:solidFill>
                <a:latin typeface="Trebuchet MS"/>
                <a:ea typeface="Trebuchet MS"/>
                <a:cs typeface="Trebuchet MS"/>
                <a:sym typeface="Trebuchet MS"/>
              </a:defRPr>
            </a:lvl6pPr>
            <a:lvl7pPr indent="0" lvl="6" marL="0" algn="ctr">
              <a:spcBef>
                <a:spcPts val="0"/>
              </a:spcBef>
              <a:buNone/>
              <a:defRPr sz="3600">
                <a:solidFill>
                  <a:schemeClr val="lt1"/>
                </a:solidFill>
                <a:latin typeface="Trebuchet MS"/>
                <a:ea typeface="Trebuchet MS"/>
                <a:cs typeface="Trebuchet MS"/>
                <a:sym typeface="Trebuchet MS"/>
              </a:defRPr>
            </a:lvl7pPr>
            <a:lvl8pPr indent="0" lvl="7" marL="0" algn="ctr">
              <a:spcBef>
                <a:spcPts val="0"/>
              </a:spcBef>
              <a:buNone/>
              <a:defRPr sz="3600">
                <a:solidFill>
                  <a:schemeClr val="lt1"/>
                </a:solidFill>
                <a:latin typeface="Trebuchet MS"/>
                <a:ea typeface="Trebuchet MS"/>
                <a:cs typeface="Trebuchet MS"/>
                <a:sym typeface="Trebuchet MS"/>
              </a:defRPr>
            </a:lvl8pPr>
            <a:lvl9pPr indent="0" lvl="8" marL="0" algn="ctr">
              <a:spcBef>
                <a:spcPts val="0"/>
              </a:spcBef>
              <a:buNone/>
              <a:defRPr sz="3600">
                <a:solidFill>
                  <a:schemeClr val="lt1"/>
                </a:solidFill>
                <a:latin typeface="Trebuchet MS"/>
                <a:ea typeface="Trebuchet MS"/>
                <a:cs typeface="Trebuchet MS"/>
                <a:sym typeface="Trebuchet MS"/>
              </a:defRPr>
            </a:lvl9pPr>
          </a:lstStyle>
          <a:p>
            <a:pPr indent="0" lvl="0" marL="0" rtl="0" algn="ctr">
              <a:spcBef>
                <a:spcPts val="0"/>
              </a:spcBef>
              <a:spcAft>
                <a:spcPts val="0"/>
              </a:spcAft>
              <a:buNone/>
            </a:pPr>
            <a:fld id="{00000000-1234-1234-1234-123412341234}" type="slidenum">
              <a:rPr lang="en-US"/>
              <a:t>‹#›</a:t>
            </a:fld>
            <a:endParaRPr/>
          </a:p>
        </p:txBody>
      </p:sp>
      <p:pic>
        <p:nvPicPr>
          <p:cNvPr id="217" name="Google Shape;217;p18"/>
          <p:cNvPicPr preferRelativeResize="0"/>
          <p:nvPr/>
        </p:nvPicPr>
        <p:blipFill rotWithShape="1">
          <a:blip r:embed="rId2">
            <a:alphaModFix/>
          </a:blip>
          <a:srcRect b="0" l="0" r="0" t="0"/>
          <a:stretch/>
        </p:blipFill>
        <p:spPr>
          <a:xfrm rot="5400000">
            <a:off x="9983215" y="5544587"/>
            <a:ext cx="1441922" cy="1125482"/>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227" name="Shape 227"/>
        <p:cNvGrpSpPr/>
        <p:nvPr/>
      </p:nvGrpSpPr>
      <p:grpSpPr>
        <a:xfrm>
          <a:off x="0" y="0"/>
          <a:ext cx="0" cy="0"/>
          <a:chOff x="0" y="0"/>
          <a:chExt cx="0" cy="0"/>
        </a:xfrm>
      </p:grpSpPr>
      <p:sp>
        <p:nvSpPr>
          <p:cNvPr id="228" name="Google Shape;228;p20"/>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lstStyle>
            <a:lvl1pPr indent="-368300" lvl="0" marL="457200" algn="l">
              <a:lnSpc>
                <a:spcPct val="90000"/>
              </a:lnSpc>
              <a:spcBef>
                <a:spcPts val="750"/>
              </a:spcBef>
              <a:spcAft>
                <a:spcPts val="0"/>
              </a:spcAft>
              <a:buClr>
                <a:srgbClr val="004360"/>
              </a:buClr>
              <a:buSzPts val="2200"/>
              <a:buChar char="•"/>
              <a:defRPr sz="2200">
                <a:latin typeface="Calibri"/>
                <a:ea typeface="Calibri"/>
                <a:cs typeface="Calibri"/>
                <a:sym typeface="Calibri"/>
              </a:defRPr>
            </a:lvl1pPr>
            <a:lvl2pPr indent="-342900" lvl="1" marL="914400" algn="l">
              <a:lnSpc>
                <a:spcPct val="90000"/>
              </a:lnSpc>
              <a:spcBef>
                <a:spcPts val="375"/>
              </a:spcBef>
              <a:spcAft>
                <a:spcPts val="0"/>
              </a:spcAft>
              <a:buClr>
                <a:srgbClr val="004361"/>
              </a:buClr>
              <a:buSzPts val="1800"/>
              <a:buChar char="•"/>
              <a:defRPr sz="1800">
                <a:solidFill>
                  <a:srgbClr val="004361"/>
                </a:solidFill>
                <a:latin typeface="Calibri"/>
                <a:ea typeface="Calibri"/>
                <a:cs typeface="Calibri"/>
                <a:sym typeface="Calibri"/>
              </a:defRPr>
            </a:lvl2pPr>
            <a:lvl3pPr indent="-342900" lvl="2" marL="1371600" algn="l">
              <a:lnSpc>
                <a:spcPct val="90000"/>
              </a:lnSpc>
              <a:spcBef>
                <a:spcPts val="375"/>
              </a:spcBef>
              <a:spcAft>
                <a:spcPts val="0"/>
              </a:spcAft>
              <a:buClr>
                <a:srgbClr val="003F5E"/>
              </a:buClr>
              <a:buSzPts val="1800"/>
              <a:buChar char="•"/>
              <a:defRPr sz="1800">
                <a:solidFill>
                  <a:srgbClr val="003F5E"/>
                </a:solidFill>
                <a:latin typeface="Calibri"/>
                <a:ea typeface="Calibri"/>
                <a:cs typeface="Calibri"/>
                <a:sym typeface="Calibri"/>
              </a:defRPr>
            </a:lvl3pPr>
            <a:lvl4pPr indent="-342900" lvl="3" marL="1828800" algn="l">
              <a:lnSpc>
                <a:spcPct val="90000"/>
              </a:lnSpc>
              <a:spcBef>
                <a:spcPts val="375"/>
              </a:spcBef>
              <a:spcAft>
                <a:spcPts val="0"/>
              </a:spcAft>
              <a:buClr>
                <a:srgbClr val="004360"/>
              </a:buClr>
              <a:buSzPts val="1800"/>
              <a:buChar char="•"/>
              <a:defRPr sz="1800">
                <a:latin typeface="Calibri"/>
                <a:ea typeface="Calibri"/>
                <a:cs typeface="Calibri"/>
                <a:sym typeface="Calibri"/>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29" name="Google Shape;229;p20"/>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675">
                <a:solidFill>
                  <a:srgbClr val="888888"/>
                </a:solidFill>
                <a:latin typeface="Calibri"/>
                <a:ea typeface="Calibri"/>
                <a:cs typeface="Calibri"/>
                <a:sym typeface="Calibri"/>
              </a:defRPr>
            </a:lvl1pPr>
            <a:lvl2pPr indent="0" lvl="1" marL="0" algn="r">
              <a:spcBef>
                <a:spcPts val="0"/>
              </a:spcBef>
              <a:buNone/>
              <a:defRPr sz="675">
                <a:solidFill>
                  <a:srgbClr val="888888"/>
                </a:solidFill>
                <a:latin typeface="Calibri"/>
                <a:ea typeface="Calibri"/>
                <a:cs typeface="Calibri"/>
                <a:sym typeface="Calibri"/>
              </a:defRPr>
            </a:lvl2pPr>
            <a:lvl3pPr indent="0" lvl="2" marL="0" algn="r">
              <a:spcBef>
                <a:spcPts val="0"/>
              </a:spcBef>
              <a:buNone/>
              <a:defRPr sz="675">
                <a:solidFill>
                  <a:srgbClr val="888888"/>
                </a:solidFill>
                <a:latin typeface="Calibri"/>
                <a:ea typeface="Calibri"/>
                <a:cs typeface="Calibri"/>
                <a:sym typeface="Calibri"/>
              </a:defRPr>
            </a:lvl3pPr>
            <a:lvl4pPr indent="0" lvl="3" marL="0" algn="r">
              <a:spcBef>
                <a:spcPts val="0"/>
              </a:spcBef>
              <a:buNone/>
              <a:defRPr sz="675">
                <a:solidFill>
                  <a:srgbClr val="888888"/>
                </a:solidFill>
                <a:latin typeface="Calibri"/>
                <a:ea typeface="Calibri"/>
                <a:cs typeface="Calibri"/>
                <a:sym typeface="Calibri"/>
              </a:defRPr>
            </a:lvl4pPr>
            <a:lvl5pPr indent="0" lvl="4" marL="0" algn="r">
              <a:spcBef>
                <a:spcPts val="0"/>
              </a:spcBef>
              <a:buNone/>
              <a:defRPr sz="675">
                <a:solidFill>
                  <a:srgbClr val="888888"/>
                </a:solidFill>
                <a:latin typeface="Calibri"/>
                <a:ea typeface="Calibri"/>
                <a:cs typeface="Calibri"/>
                <a:sym typeface="Calibri"/>
              </a:defRPr>
            </a:lvl5pPr>
            <a:lvl6pPr indent="0" lvl="5" marL="0" algn="r">
              <a:spcBef>
                <a:spcPts val="0"/>
              </a:spcBef>
              <a:buNone/>
              <a:defRPr sz="675">
                <a:solidFill>
                  <a:srgbClr val="888888"/>
                </a:solidFill>
                <a:latin typeface="Calibri"/>
                <a:ea typeface="Calibri"/>
                <a:cs typeface="Calibri"/>
                <a:sym typeface="Calibri"/>
              </a:defRPr>
            </a:lvl6pPr>
            <a:lvl7pPr indent="0" lvl="6" marL="0" algn="r">
              <a:spcBef>
                <a:spcPts val="0"/>
              </a:spcBef>
              <a:buNone/>
              <a:defRPr sz="675">
                <a:solidFill>
                  <a:srgbClr val="888888"/>
                </a:solidFill>
                <a:latin typeface="Calibri"/>
                <a:ea typeface="Calibri"/>
                <a:cs typeface="Calibri"/>
                <a:sym typeface="Calibri"/>
              </a:defRPr>
            </a:lvl7pPr>
            <a:lvl8pPr indent="0" lvl="7" marL="0" algn="r">
              <a:spcBef>
                <a:spcPts val="0"/>
              </a:spcBef>
              <a:buNone/>
              <a:defRPr sz="675">
                <a:solidFill>
                  <a:srgbClr val="888888"/>
                </a:solidFill>
                <a:latin typeface="Calibri"/>
                <a:ea typeface="Calibri"/>
                <a:cs typeface="Calibri"/>
                <a:sym typeface="Calibri"/>
              </a:defRPr>
            </a:lvl8pPr>
            <a:lvl9pPr indent="0" lvl="8" mar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230" name="Google Shape;230;p20"/>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231" name="Shape 231"/>
        <p:cNvGrpSpPr/>
        <p:nvPr/>
      </p:nvGrpSpPr>
      <p:grpSpPr>
        <a:xfrm>
          <a:off x="0" y="0"/>
          <a:ext cx="0" cy="0"/>
          <a:chOff x="0" y="0"/>
          <a:chExt cx="0" cy="0"/>
        </a:xfrm>
      </p:grpSpPr>
      <p:sp>
        <p:nvSpPr>
          <p:cNvPr id="232" name="Google Shape;232;p21"/>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 name="Google Shape;233;p21"/>
          <p:cNvSpPr/>
          <p:nvPr/>
        </p:nvSpPr>
        <p:spPr>
          <a:xfrm>
            <a:off x="0" y="0"/>
            <a:ext cx="1625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 name="Google Shape;234;p21"/>
          <p:cNvSpPr txBox="1"/>
          <p:nvPr>
            <p:ph idx="1" type="body"/>
          </p:nvPr>
        </p:nvSpPr>
        <p:spPr>
          <a:xfrm>
            <a:off x="1240257" y="3625009"/>
            <a:ext cx="6795911" cy="375289"/>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2000"/>
              <a:buNone/>
              <a:defRPr b="1" sz="20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5" name="Google Shape;235;p21"/>
          <p:cNvSpPr txBox="1"/>
          <p:nvPr>
            <p:ph idx="2" type="body"/>
          </p:nvPr>
        </p:nvSpPr>
        <p:spPr>
          <a:xfrm>
            <a:off x="1240256" y="5484095"/>
            <a:ext cx="6671027" cy="436340"/>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sz="18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6" name="Google Shape;236;p21"/>
          <p:cNvSpPr txBox="1"/>
          <p:nvPr>
            <p:ph idx="3" type="body"/>
          </p:nvPr>
        </p:nvSpPr>
        <p:spPr>
          <a:xfrm>
            <a:off x="1240257" y="2804346"/>
            <a:ext cx="6683727" cy="503459"/>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F6791C"/>
              </a:buClr>
              <a:buSzPts val="1950"/>
              <a:buNone/>
              <a:defRPr sz="1950">
                <a:solidFill>
                  <a:srgbClr val="F6791C"/>
                </a:solidFill>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7" name="Google Shape;237;p21"/>
          <p:cNvSpPr txBox="1"/>
          <p:nvPr>
            <p:ph idx="4" type="body"/>
          </p:nvPr>
        </p:nvSpPr>
        <p:spPr>
          <a:xfrm>
            <a:off x="1240257" y="2398309"/>
            <a:ext cx="6683727" cy="473242"/>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2400"/>
              <a:buNone/>
              <a:defRPr b="1" sz="24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8" name="Google Shape;238;p21"/>
          <p:cNvSpPr txBox="1"/>
          <p:nvPr>
            <p:ph idx="5" type="body"/>
          </p:nvPr>
        </p:nvSpPr>
        <p:spPr>
          <a:xfrm>
            <a:off x="1240256" y="5785332"/>
            <a:ext cx="6671027" cy="428319"/>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sz="18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9" name="Google Shape;239;p21"/>
          <p:cNvSpPr txBox="1"/>
          <p:nvPr>
            <p:ph idx="6" type="body"/>
          </p:nvPr>
        </p:nvSpPr>
        <p:spPr>
          <a:xfrm>
            <a:off x="1240257" y="3947187"/>
            <a:ext cx="6795911" cy="347215"/>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b="0" sz="18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0" name="Google Shape;240;p21"/>
          <p:cNvSpPr txBox="1"/>
          <p:nvPr>
            <p:ph idx="7" type="body"/>
          </p:nvPr>
        </p:nvSpPr>
        <p:spPr>
          <a:xfrm>
            <a:off x="1240257" y="4249757"/>
            <a:ext cx="8818145" cy="347215"/>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b="0" sz="18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1" name="Google Shape;241;p21"/>
          <p:cNvSpPr txBox="1"/>
          <p:nvPr>
            <p:ph idx="8" type="body"/>
          </p:nvPr>
        </p:nvSpPr>
        <p:spPr>
          <a:xfrm>
            <a:off x="1486792" y="4765917"/>
            <a:ext cx="1219200" cy="190399"/>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600"/>
              <a:buNone/>
              <a:defRPr sz="600"/>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242" name="Google Shape;242;p21"/>
          <p:cNvPicPr preferRelativeResize="0"/>
          <p:nvPr/>
        </p:nvPicPr>
        <p:blipFill rotWithShape="1">
          <a:blip r:embed="rId2">
            <a:alphaModFix/>
          </a:blip>
          <a:srcRect b="0" l="0" r="0" t="0"/>
          <a:stretch/>
        </p:blipFill>
        <p:spPr>
          <a:xfrm>
            <a:off x="7856358" y="-42332"/>
            <a:ext cx="4389920" cy="6942667"/>
          </a:xfrm>
          <a:prstGeom prst="rect">
            <a:avLst/>
          </a:prstGeom>
          <a:noFill/>
          <a:ln>
            <a:noFill/>
          </a:ln>
        </p:spPr>
      </p:pic>
      <p:pic>
        <p:nvPicPr>
          <p:cNvPr id="243" name="Google Shape;243;p21"/>
          <p:cNvPicPr preferRelativeResize="0"/>
          <p:nvPr/>
        </p:nvPicPr>
        <p:blipFill rotWithShape="1">
          <a:blip r:embed="rId3">
            <a:alphaModFix/>
          </a:blip>
          <a:srcRect b="0" l="0" r="0" t="0"/>
          <a:stretch/>
        </p:blipFill>
        <p:spPr>
          <a:xfrm>
            <a:off x="977682" y="480622"/>
            <a:ext cx="1482776" cy="1339714"/>
          </a:xfrm>
          <a:prstGeom prst="rect">
            <a:avLst/>
          </a:prstGeom>
          <a:noFill/>
          <a:ln>
            <a:noFill/>
          </a:ln>
        </p:spPr>
      </p:pic>
      <p:sp>
        <p:nvSpPr>
          <p:cNvPr id="244" name="Google Shape;244;p21"/>
          <p:cNvSpPr txBox="1"/>
          <p:nvPr/>
        </p:nvSpPr>
        <p:spPr>
          <a:xfrm>
            <a:off x="2818932" y="927797"/>
            <a:ext cx="5918159" cy="35394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700">
                <a:solidFill>
                  <a:srgbClr val="003F5E"/>
                </a:solidFill>
                <a:latin typeface="Calibri"/>
                <a:ea typeface="Calibri"/>
                <a:cs typeface="Calibri"/>
                <a:sym typeface="Calibri"/>
              </a:rPr>
              <a:t>Authentication and Authorisation for Research and Collaboration</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object" type="obj">
  <p:cSld name="OBJECT">
    <p:spTree>
      <p:nvGrpSpPr>
        <p:cNvPr id="26" name="Shape 26"/>
        <p:cNvGrpSpPr/>
        <p:nvPr/>
      </p:nvGrpSpPr>
      <p:grpSpPr>
        <a:xfrm>
          <a:off x="0" y="0"/>
          <a:ext cx="0" cy="0"/>
          <a:chOff x="0" y="0"/>
          <a:chExt cx="0" cy="0"/>
        </a:xfrm>
      </p:grpSpPr>
      <p:pic>
        <p:nvPicPr>
          <p:cNvPr descr="HD-ShadowShort.png" id="27" name="Google Shape;27;p3"/>
          <p:cNvPicPr preferRelativeResize="0"/>
          <p:nvPr/>
        </p:nvPicPr>
        <p:blipFill rotWithShape="1">
          <a:blip r:embed="rId2">
            <a:alphaModFix/>
          </a:blip>
          <a:srcRect b="0" l="0" r="0" t="0"/>
          <a:stretch/>
        </p:blipFill>
        <p:spPr>
          <a:xfrm>
            <a:off x="10585826" y="1971234"/>
            <a:ext cx="1602997" cy="144270"/>
          </a:xfrm>
          <a:prstGeom prst="rect">
            <a:avLst/>
          </a:prstGeom>
          <a:noFill/>
          <a:ln>
            <a:noFill/>
          </a:ln>
        </p:spPr>
      </p:pic>
      <p:sp>
        <p:nvSpPr>
          <p:cNvPr id="28" name="Google Shape;28;p3"/>
          <p:cNvSpPr/>
          <p:nvPr/>
        </p:nvSpPr>
        <p:spPr>
          <a:xfrm>
            <a:off x="1060115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 name="Google Shape;29;p3"/>
          <p:cNvPicPr preferRelativeResize="0"/>
          <p:nvPr/>
        </p:nvPicPr>
        <p:blipFill rotWithShape="1">
          <a:blip r:embed="rId3">
            <a:alphaModFix/>
          </a:blip>
          <a:srcRect b="0" l="0" r="0" t="0"/>
          <a:stretch/>
        </p:blipFill>
        <p:spPr>
          <a:xfrm>
            <a:off x="10729454" y="708046"/>
            <a:ext cx="1441922" cy="1125482"/>
          </a:xfrm>
          <a:prstGeom prst="rect">
            <a:avLst/>
          </a:prstGeom>
          <a:noFill/>
          <a:ln>
            <a:noFill/>
          </a:ln>
        </p:spPr>
      </p:pic>
      <p:sp>
        <p:nvSpPr>
          <p:cNvPr id="30" name="Google Shape;30;p3"/>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sz="1800">
                <a:solidFill>
                  <a:schemeClr val="lt1"/>
                </a:solidFill>
                <a:latin typeface="Trebuchet MS"/>
                <a:ea typeface="Trebuchet MS"/>
                <a:cs typeface="Trebuchet MS"/>
                <a:sym typeface="Trebuchet MS"/>
              </a:defRPr>
            </a:lvl1pPr>
            <a:lvl2pPr indent="0" lvl="1" marL="0" algn="l">
              <a:spcBef>
                <a:spcPts val="0"/>
              </a:spcBef>
              <a:buNone/>
              <a:defRPr sz="1800">
                <a:solidFill>
                  <a:schemeClr val="lt1"/>
                </a:solidFill>
                <a:latin typeface="Trebuchet MS"/>
                <a:ea typeface="Trebuchet MS"/>
                <a:cs typeface="Trebuchet MS"/>
                <a:sym typeface="Trebuchet MS"/>
              </a:defRPr>
            </a:lvl2pPr>
            <a:lvl3pPr indent="0" lvl="2" marL="0" algn="l">
              <a:spcBef>
                <a:spcPts val="0"/>
              </a:spcBef>
              <a:buNone/>
              <a:defRPr sz="1800">
                <a:solidFill>
                  <a:schemeClr val="lt1"/>
                </a:solidFill>
                <a:latin typeface="Trebuchet MS"/>
                <a:ea typeface="Trebuchet MS"/>
                <a:cs typeface="Trebuchet MS"/>
                <a:sym typeface="Trebuchet MS"/>
              </a:defRPr>
            </a:lvl3pPr>
            <a:lvl4pPr indent="0" lvl="3" marL="0" algn="l">
              <a:spcBef>
                <a:spcPts val="0"/>
              </a:spcBef>
              <a:buNone/>
              <a:defRPr sz="1800">
                <a:solidFill>
                  <a:schemeClr val="lt1"/>
                </a:solidFill>
                <a:latin typeface="Trebuchet MS"/>
                <a:ea typeface="Trebuchet MS"/>
                <a:cs typeface="Trebuchet MS"/>
                <a:sym typeface="Trebuchet MS"/>
              </a:defRPr>
            </a:lvl4pPr>
            <a:lvl5pPr indent="0" lvl="4" marL="0" algn="l">
              <a:spcBef>
                <a:spcPts val="0"/>
              </a:spcBef>
              <a:buNone/>
              <a:defRPr sz="1800">
                <a:solidFill>
                  <a:schemeClr val="lt1"/>
                </a:solidFill>
                <a:latin typeface="Trebuchet MS"/>
                <a:ea typeface="Trebuchet MS"/>
                <a:cs typeface="Trebuchet MS"/>
                <a:sym typeface="Trebuchet MS"/>
              </a:defRPr>
            </a:lvl5pPr>
            <a:lvl6pPr indent="0" lvl="5" marL="0" algn="l">
              <a:spcBef>
                <a:spcPts val="0"/>
              </a:spcBef>
              <a:buNone/>
              <a:defRPr sz="1800">
                <a:solidFill>
                  <a:schemeClr val="lt1"/>
                </a:solidFill>
                <a:latin typeface="Trebuchet MS"/>
                <a:ea typeface="Trebuchet MS"/>
                <a:cs typeface="Trebuchet MS"/>
                <a:sym typeface="Trebuchet MS"/>
              </a:defRPr>
            </a:lvl6pPr>
            <a:lvl7pPr indent="0" lvl="6" marL="0" algn="l">
              <a:spcBef>
                <a:spcPts val="0"/>
              </a:spcBef>
              <a:buNone/>
              <a:defRPr sz="1800">
                <a:solidFill>
                  <a:schemeClr val="lt1"/>
                </a:solidFill>
                <a:latin typeface="Trebuchet MS"/>
                <a:ea typeface="Trebuchet MS"/>
                <a:cs typeface="Trebuchet MS"/>
                <a:sym typeface="Trebuchet MS"/>
              </a:defRPr>
            </a:lvl7pPr>
            <a:lvl8pPr indent="0" lvl="7" marL="0" algn="l">
              <a:spcBef>
                <a:spcPts val="0"/>
              </a:spcBef>
              <a:buNone/>
              <a:defRPr sz="1800">
                <a:solidFill>
                  <a:schemeClr val="lt1"/>
                </a:solidFill>
                <a:latin typeface="Trebuchet MS"/>
                <a:ea typeface="Trebuchet MS"/>
                <a:cs typeface="Trebuchet MS"/>
                <a:sym typeface="Trebuchet MS"/>
              </a:defRPr>
            </a:lvl8pPr>
            <a:lvl9pPr indent="0" lvl="8" marL="0" algn="l">
              <a:spcBef>
                <a:spcPts val="0"/>
              </a:spcBef>
              <a:buNone/>
              <a:defRPr sz="1800">
                <a:solidFill>
                  <a:schemeClr val="lt1"/>
                </a:solidFill>
                <a:latin typeface="Trebuchet MS"/>
                <a:ea typeface="Trebuchet MS"/>
                <a:cs typeface="Trebuchet MS"/>
                <a:sym typeface="Trebuchet MS"/>
              </a:defRPr>
            </a:lvl9pPr>
          </a:lstStyle>
          <a:p>
            <a:pPr indent="0" lvl="0" marL="0" rtl="0" algn="l">
              <a:spcBef>
                <a:spcPts val="0"/>
              </a:spcBef>
              <a:spcAft>
                <a:spcPts val="0"/>
              </a:spcAft>
              <a:buNone/>
            </a:pPr>
            <a:fld id="{00000000-1234-1234-1234-123412341234}" type="slidenum">
              <a:rPr lang="en-US"/>
              <a:t>‹#›</a:t>
            </a:fld>
            <a:endParaRPr/>
          </a:p>
        </p:txBody>
      </p:sp>
      <p:pic>
        <p:nvPicPr>
          <p:cNvPr descr="HD-ShadowLong.png" id="31" name="Google Shape;31;p3"/>
          <p:cNvPicPr preferRelativeResize="0"/>
          <p:nvPr/>
        </p:nvPicPr>
        <p:blipFill rotWithShape="1">
          <a:blip r:embed="rId4">
            <a:alphaModFix/>
          </a:blip>
          <a:srcRect b="0" l="0" r="0" t="0"/>
          <a:stretch/>
        </p:blipFill>
        <p:spPr>
          <a:xfrm>
            <a:off x="1" y="1970240"/>
            <a:ext cx="10437812" cy="321164"/>
          </a:xfrm>
          <a:prstGeom prst="rect">
            <a:avLst/>
          </a:prstGeom>
          <a:noFill/>
          <a:ln>
            <a:noFill/>
          </a:ln>
        </p:spPr>
      </p:pic>
      <p:sp>
        <p:nvSpPr>
          <p:cNvPr id="32" name="Google Shape;32;p3"/>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3"/>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5" name="Google Shape;35;p3"/>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p:cSld name="Two Content">
    <p:spTree>
      <p:nvGrpSpPr>
        <p:cNvPr id="245" name="Shape 245"/>
        <p:cNvGrpSpPr/>
        <p:nvPr/>
      </p:nvGrpSpPr>
      <p:grpSpPr>
        <a:xfrm>
          <a:off x="0" y="0"/>
          <a:ext cx="0" cy="0"/>
          <a:chOff x="0" y="0"/>
          <a:chExt cx="0" cy="0"/>
        </a:xfrm>
      </p:grpSpPr>
      <p:sp>
        <p:nvSpPr>
          <p:cNvPr id="246" name="Google Shape;246;p22"/>
          <p:cNvSpPr txBox="1"/>
          <p:nvPr>
            <p:ph idx="1" type="body"/>
          </p:nvPr>
        </p:nvSpPr>
        <p:spPr>
          <a:xfrm>
            <a:off x="457200" y="1825625"/>
            <a:ext cx="5562600" cy="4351338"/>
          </a:xfrm>
          <a:prstGeom prst="rect">
            <a:avLst/>
          </a:prstGeom>
          <a:noFill/>
          <a:ln>
            <a:noFill/>
          </a:ln>
        </p:spPr>
        <p:txBody>
          <a:bodyPr anchorCtr="0" anchor="t" bIns="45700" lIns="91425" spcFirstLastPara="1" rIns="91425" wrap="square" tIns="45700"/>
          <a:lstStyle>
            <a:lvl1pPr indent="-368300" lvl="0" marL="457200" algn="l">
              <a:lnSpc>
                <a:spcPct val="90000"/>
              </a:lnSpc>
              <a:spcBef>
                <a:spcPts val="750"/>
              </a:spcBef>
              <a:spcAft>
                <a:spcPts val="0"/>
              </a:spcAft>
              <a:buClr>
                <a:srgbClr val="004360"/>
              </a:buClr>
              <a:buSzPts val="2200"/>
              <a:buChar char="•"/>
              <a:defRPr>
                <a:latin typeface="Calibri"/>
                <a:ea typeface="Calibri"/>
                <a:cs typeface="Calibri"/>
                <a:sym typeface="Calibri"/>
              </a:defRPr>
            </a:lvl1pPr>
            <a:lvl2pPr indent="-342900" lvl="1" marL="914400" algn="l">
              <a:lnSpc>
                <a:spcPct val="90000"/>
              </a:lnSpc>
              <a:spcBef>
                <a:spcPts val="375"/>
              </a:spcBef>
              <a:spcAft>
                <a:spcPts val="0"/>
              </a:spcAft>
              <a:buClr>
                <a:srgbClr val="004361"/>
              </a:buClr>
              <a:buSzPts val="1800"/>
              <a:buChar char="•"/>
              <a:defRPr>
                <a:latin typeface="Calibri"/>
                <a:ea typeface="Calibri"/>
                <a:cs typeface="Calibri"/>
                <a:sym typeface="Calibri"/>
              </a:defRPr>
            </a:lvl2pPr>
            <a:lvl3pPr indent="-342900" lvl="2" marL="1371600" algn="l">
              <a:lnSpc>
                <a:spcPct val="90000"/>
              </a:lnSpc>
              <a:spcBef>
                <a:spcPts val="375"/>
              </a:spcBef>
              <a:spcAft>
                <a:spcPts val="0"/>
              </a:spcAft>
              <a:buClr>
                <a:srgbClr val="003F5E"/>
              </a:buClr>
              <a:buSzPts val="1800"/>
              <a:buChar char="•"/>
              <a:defRPr>
                <a:latin typeface="Calibri"/>
                <a:ea typeface="Calibri"/>
                <a:cs typeface="Calibri"/>
                <a:sym typeface="Calibri"/>
              </a:defRPr>
            </a:lvl3pPr>
            <a:lvl4pPr indent="-342900" lvl="3" marL="1828800" algn="l">
              <a:lnSpc>
                <a:spcPct val="9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90000"/>
              </a:lnSpc>
              <a:spcBef>
                <a:spcPts val="375"/>
              </a:spcBef>
              <a:spcAft>
                <a:spcPts val="0"/>
              </a:spcAft>
              <a:buClr>
                <a:srgbClr val="004360"/>
              </a:buClr>
              <a:buSzPts val="1800"/>
              <a:buChar char="•"/>
              <a:defRPr>
                <a:latin typeface="Calibri"/>
                <a:ea typeface="Calibri"/>
                <a:cs typeface="Calibri"/>
                <a:sym typeface="Calibri"/>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7" name="Google Shape;247;p2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323850" lvl="0" marL="457200" algn="l">
              <a:lnSpc>
                <a:spcPct val="90000"/>
              </a:lnSpc>
              <a:spcBef>
                <a:spcPts val="750"/>
              </a:spcBef>
              <a:spcAft>
                <a:spcPts val="0"/>
              </a:spcAft>
              <a:buClr>
                <a:srgbClr val="004360"/>
              </a:buClr>
              <a:buSzPts val="1500"/>
              <a:buChar char="•"/>
              <a:defRPr sz="1500">
                <a:latin typeface="Calibri"/>
                <a:ea typeface="Calibri"/>
                <a:cs typeface="Calibri"/>
                <a:sym typeface="Calibri"/>
              </a:defRPr>
            </a:lvl1pPr>
            <a:lvl2pPr indent="-342900" lvl="1" marL="914400" algn="l">
              <a:lnSpc>
                <a:spcPct val="90000"/>
              </a:lnSpc>
              <a:spcBef>
                <a:spcPts val="375"/>
              </a:spcBef>
              <a:spcAft>
                <a:spcPts val="0"/>
              </a:spcAft>
              <a:buClr>
                <a:srgbClr val="004361"/>
              </a:buClr>
              <a:buSzPts val="1800"/>
              <a:buChar char="•"/>
              <a:defRPr>
                <a:latin typeface="Calibri"/>
                <a:ea typeface="Calibri"/>
                <a:cs typeface="Calibri"/>
                <a:sym typeface="Calibri"/>
              </a:defRPr>
            </a:lvl2pPr>
            <a:lvl3pPr indent="-342900" lvl="2" marL="1371600" algn="l">
              <a:lnSpc>
                <a:spcPct val="90000"/>
              </a:lnSpc>
              <a:spcBef>
                <a:spcPts val="375"/>
              </a:spcBef>
              <a:spcAft>
                <a:spcPts val="0"/>
              </a:spcAft>
              <a:buClr>
                <a:srgbClr val="003F5E"/>
              </a:buClr>
              <a:buSzPts val="1800"/>
              <a:buChar char="•"/>
              <a:defRPr>
                <a:latin typeface="Calibri"/>
                <a:ea typeface="Calibri"/>
                <a:cs typeface="Calibri"/>
                <a:sym typeface="Calibri"/>
              </a:defRPr>
            </a:lvl3pPr>
            <a:lvl4pPr indent="-342900" lvl="3" marL="1828800" algn="l">
              <a:lnSpc>
                <a:spcPct val="9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90000"/>
              </a:lnSpc>
              <a:spcBef>
                <a:spcPts val="375"/>
              </a:spcBef>
              <a:spcAft>
                <a:spcPts val="0"/>
              </a:spcAft>
              <a:buClr>
                <a:srgbClr val="004360"/>
              </a:buClr>
              <a:buSzPts val="1800"/>
              <a:buChar char="•"/>
              <a:defRPr>
                <a:latin typeface="Calibri"/>
                <a:ea typeface="Calibri"/>
                <a:cs typeface="Calibri"/>
                <a:sym typeface="Calibri"/>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8" name="Google Shape;248;p22"/>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49" name="Google Shape;249;p22"/>
          <p:cNvSpPr txBox="1"/>
          <p:nvPr>
            <p:ph type="title"/>
          </p:nvPr>
        </p:nvSpPr>
        <p:spPr>
          <a:xfrm>
            <a:off x="466935" y="203200"/>
            <a:ext cx="9040688" cy="92776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p:cSld name="Comparison">
    <p:spTree>
      <p:nvGrpSpPr>
        <p:cNvPr id="250" name="Shape 250"/>
        <p:cNvGrpSpPr/>
        <p:nvPr/>
      </p:nvGrpSpPr>
      <p:grpSpPr>
        <a:xfrm>
          <a:off x="0" y="0"/>
          <a:ext cx="0" cy="0"/>
          <a:chOff x="0" y="0"/>
          <a:chExt cx="0" cy="0"/>
        </a:xfrm>
      </p:grpSpPr>
      <p:sp>
        <p:nvSpPr>
          <p:cNvPr id="251" name="Google Shape;251;p23"/>
          <p:cNvSpPr txBox="1"/>
          <p:nvPr>
            <p:ph idx="1" type="body"/>
          </p:nvPr>
        </p:nvSpPr>
        <p:spPr>
          <a:xfrm>
            <a:off x="482603" y="1681163"/>
            <a:ext cx="5514975"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b="1" sz="1800"/>
            </a:lvl1pPr>
            <a:lvl2pPr indent="-228600" lvl="1" marL="914400" algn="l">
              <a:lnSpc>
                <a:spcPct val="90000"/>
              </a:lnSpc>
              <a:spcBef>
                <a:spcPts val="375"/>
              </a:spcBef>
              <a:spcAft>
                <a:spcPts val="0"/>
              </a:spcAft>
              <a:buClr>
                <a:srgbClr val="004361"/>
              </a:buClr>
              <a:buSzPts val="1500"/>
              <a:buNone/>
              <a:defRPr b="1" sz="1500"/>
            </a:lvl2pPr>
            <a:lvl3pPr indent="-228600" lvl="2" marL="1371600" algn="l">
              <a:lnSpc>
                <a:spcPct val="90000"/>
              </a:lnSpc>
              <a:spcBef>
                <a:spcPts val="375"/>
              </a:spcBef>
              <a:spcAft>
                <a:spcPts val="0"/>
              </a:spcAft>
              <a:buClr>
                <a:srgbClr val="003F5E"/>
              </a:buClr>
              <a:buSzPts val="1350"/>
              <a:buNone/>
              <a:defRPr b="1" sz="1350"/>
            </a:lvl3pPr>
            <a:lvl4pPr indent="-228600" lvl="3" marL="1828800" algn="l">
              <a:lnSpc>
                <a:spcPct val="90000"/>
              </a:lnSpc>
              <a:spcBef>
                <a:spcPts val="375"/>
              </a:spcBef>
              <a:spcAft>
                <a:spcPts val="0"/>
              </a:spcAft>
              <a:buClr>
                <a:srgbClr val="004360"/>
              </a:buClr>
              <a:buSzPts val="1200"/>
              <a:buNone/>
              <a:defRPr b="1" sz="1200"/>
            </a:lvl4pPr>
            <a:lvl5pPr indent="-228600" lvl="4" marL="2286000" algn="l">
              <a:lnSpc>
                <a:spcPct val="90000"/>
              </a:lnSpc>
              <a:spcBef>
                <a:spcPts val="375"/>
              </a:spcBef>
              <a:spcAft>
                <a:spcPts val="0"/>
              </a:spcAft>
              <a:buClr>
                <a:srgbClr val="004360"/>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252" name="Google Shape;252;p23"/>
          <p:cNvSpPr txBox="1"/>
          <p:nvPr>
            <p:ph idx="2" type="body"/>
          </p:nvPr>
        </p:nvSpPr>
        <p:spPr>
          <a:xfrm>
            <a:off x="482601" y="2489204"/>
            <a:ext cx="5553075" cy="3700463"/>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750"/>
              </a:spcBef>
              <a:spcAft>
                <a:spcPts val="0"/>
              </a:spcAft>
              <a:buClr>
                <a:srgbClr val="004360"/>
              </a:buClr>
              <a:buSzPts val="1800"/>
              <a:buChar char="•"/>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53" name="Google Shape;253;p23"/>
          <p:cNvSpPr txBox="1"/>
          <p:nvPr>
            <p:ph idx="3" type="body"/>
          </p:nvPr>
        </p:nvSpPr>
        <p:spPr>
          <a:xfrm>
            <a:off x="6172202" y="1681163"/>
            <a:ext cx="5183188"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750"/>
              </a:spcBef>
              <a:spcAft>
                <a:spcPts val="0"/>
              </a:spcAft>
              <a:buClr>
                <a:srgbClr val="004360"/>
              </a:buClr>
              <a:buSzPts val="1800"/>
              <a:buNone/>
              <a:defRPr b="1" sz="1800"/>
            </a:lvl1pPr>
            <a:lvl2pPr indent="-228600" lvl="1" marL="914400" algn="l">
              <a:lnSpc>
                <a:spcPct val="90000"/>
              </a:lnSpc>
              <a:spcBef>
                <a:spcPts val="375"/>
              </a:spcBef>
              <a:spcAft>
                <a:spcPts val="0"/>
              </a:spcAft>
              <a:buClr>
                <a:srgbClr val="004361"/>
              </a:buClr>
              <a:buSzPts val="1500"/>
              <a:buNone/>
              <a:defRPr b="1" sz="1500"/>
            </a:lvl2pPr>
            <a:lvl3pPr indent="-228600" lvl="2" marL="1371600" algn="l">
              <a:lnSpc>
                <a:spcPct val="90000"/>
              </a:lnSpc>
              <a:spcBef>
                <a:spcPts val="375"/>
              </a:spcBef>
              <a:spcAft>
                <a:spcPts val="0"/>
              </a:spcAft>
              <a:buClr>
                <a:srgbClr val="003F5E"/>
              </a:buClr>
              <a:buSzPts val="1350"/>
              <a:buNone/>
              <a:defRPr b="1" sz="1350"/>
            </a:lvl3pPr>
            <a:lvl4pPr indent="-228600" lvl="3" marL="1828800" algn="l">
              <a:lnSpc>
                <a:spcPct val="90000"/>
              </a:lnSpc>
              <a:spcBef>
                <a:spcPts val="375"/>
              </a:spcBef>
              <a:spcAft>
                <a:spcPts val="0"/>
              </a:spcAft>
              <a:buClr>
                <a:srgbClr val="004360"/>
              </a:buClr>
              <a:buSzPts val="1200"/>
              <a:buNone/>
              <a:defRPr b="1" sz="1200"/>
            </a:lvl4pPr>
            <a:lvl5pPr indent="-228600" lvl="4" marL="2286000" algn="l">
              <a:lnSpc>
                <a:spcPct val="90000"/>
              </a:lnSpc>
              <a:spcBef>
                <a:spcPts val="375"/>
              </a:spcBef>
              <a:spcAft>
                <a:spcPts val="0"/>
              </a:spcAft>
              <a:buClr>
                <a:srgbClr val="004360"/>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254" name="Google Shape;254;p23"/>
          <p:cNvSpPr txBox="1"/>
          <p:nvPr>
            <p:ph idx="4" type="body"/>
          </p:nvPr>
        </p:nvSpPr>
        <p:spPr>
          <a:xfrm>
            <a:off x="6172202" y="2505075"/>
            <a:ext cx="5183188" cy="368458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750"/>
              </a:spcBef>
              <a:spcAft>
                <a:spcPts val="0"/>
              </a:spcAft>
              <a:buClr>
                <a:srgbClr val="004360"/>
              </a:buClr>
              <a:buSzPts val="1800"/>
              <a:buChar char="•"/>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55" name="Google Shape;255;p23"/>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56" name="Google Shape;256;p23"/>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6:33 Text Image Slide">
  <p:cSld name="66:33 Text Image Slide">
    <p:spTree>
      <p:nvGrpSpPr>
        <p:cNvPr id="257" name="Shape 257"/>
        <p:cNvGrpSpPr/>
        <p:nvPr/>
      </p:nvGrpSpPr>
      <p:grpSpPr>
        <a:xfrm>
          <a:off x="0" y="0"/>
          <a:ext cx="0" cy="0"/>
          <a:chOff x="0" y="0"/>
          <a:chExt cx="0" cy="0"/>
        </a:xfrm>
      </p:grpSpPr>
      <p:sp>
        <p:nvSpPr>
          <p:cNvPr id="258" name="Google Shape;258;p24"/>
          <p:cNvSpPr txBox="1"/>
          <p:nvPr>
            <p:ph idx="1" type="body"/>
          </p:nvPr>
        </p:nvSpPr>
        <p:spPr>
          <a:xfrm>
            <a:off x="444501" y="1524003"/>
            <a:ext cx="7864123" cy="4652963"/>
          </a:xfrm>
          <a:prstGeom prst="rect">
            <a:avLst/>
          </a:prstGeom>
          <a:noFill/>
          <a:ln>
            <a:noFill/>
          </a:ln>
        </p:spPr>
        <p:txBody>
          <a:bodyPr anchorCtr="0" anchor="t" bIns="45700" lIns="91425" spcFirstLastPara="1" rIns="91425" wrap="square" tIns="45700"/>
          <a:lstStyle>
            <a:lvl1pPr indent="-323850" lvl="0" marL="457200" algn="l">
              <a:lnSpc>
                <a:spcPct val="90000"/>
              </a:lnSpc>
              <a:spcBef>
                <a:spcPts val="750"/>
              </a:spcBef>
              <a:spcAft>
                <a:spcPts val="0"/>
              </a:spcAft>
              <a:buClr>
                <a:srgbClr val="004360"/>
              </a:buClr>
              <a:buSzPts val="1500"/>
              <a:buChar char="•"/>
              <a:defRPr sz="1500">
                <a:latin typeface="Calibri"/>
                <a:ea typeface="Calibri"/>
                <a:cs typeface="Calibri"/>
                <a:sym typeface="Calibri"/>
              </a:defRPr>
            </a:lvl1pPr>
            <a:lvl2pPr indent="-342900" lvl="1" marL="914400" algn="l">
              <a:lnSpc>
                <a:spcPct val="90000"/>
              </a:lnSpc>
              <a:spcBef>
                <a:spcPts val="375"/>
              </a:spcBef>
              <a:spcAft>
                <a:spcPts val="0"/>
              </a:spcAft>
              <a:buClr>
                <a:srgbClr val="004361"/>
              </a:buClr>
              <a:buSzPts val="1800"/>
              <a:buChar char="•"/>
              <a:defRPr>
                <a:solidFill>
                  <a:srgbClr val="004361"/>
                </a:solidFill>
                <a:latin typeface="Calibri"/>
                <a:ea typeface="Calibri"/>
                <a:cs typeface="Calibri"/>
                <a:sym typeface="Calibri"/>
              </a:defRPr>
            </a:lvl2pPr>
            <a:lvl3pPr indent="-342900" lvl="2" marL="1371600" algn="l">
              <a:lnSpc>
                <a:spcPct val="90000"/>
              </a:lnSpc>
              <a:spcBef>
                <a:spcPts val="375"/>
              </a:spcBef>
              <a:spcAft>
                <a:spcPts val="0"/>
              </a:spcAft>
              <a:buClr>
                <a:srgbClr val="003F5E"/>
              </a:buClr>
              <a:buSzPts val="1800"/>
              <a:buChar char="•"/>
              <a:defRPr>
                <a:solidFill>
                  <a:srgbClr val="003F5E"/>
                </a:solidFill>
                <a:latin typeface="Calibri"/>
                <a:ea typeface="Calibri"/>
                <a:cs typeface="Calibri"/>
                <a:sym typeface="Calibri"/>
              </a:defRPr>
            </a:lvl3pPr>
            <a:lvl4pPr indent="-342900" lvl="3" marL="1828800" algn="l">
              <a:lnSpc>
                <a:spcPct val="9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59" name="Google Shape;259;p24"/>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675">
                <a:solidFill>
                  <a:srgbClr val="888888"/>
                </a:solidFill>
                <a:latin typeface="Calibri"/>
                <a:ea typeface="Calibri"/>
                <a:cs typeface="Calibri"/>
                <a:sym typeface="Calibri"/>
              </a:defRPr>
            </a:lvl1pPr>
            <a:lvl2pPr indent="0" lvl="1" marL="0" algn="r">
              <a:spcBef>
                <a:spcPts val="0"/>
              </a:spcBef>
              <a:buNone/>
              <a:defRPr sz="675">
                <a:solidFill>
                  <a:srgbClr val="888888"/>
                </a:solidFill>
                <a:latin typeface="Calibri"/>
                <a:ea typeface="Calibri"/>
                <a:cs typeface="Calibri"/>
                <a:sym typeface="Calibri"/>
              </a:defRPr>
            </a:lvl2pPr>
            <a:lvl3pPr indent="0" lvl="2" marL="0" algn="r">
              <a:spcBef>
                <a:spcPts val="0"/>
              </a:spcBef>
              <a:buNone/>
              <a:defRPr sz="675">
                <a:solidFill>
                  <a:srgbClr val="888888"/>
                </a:solidFill>
                <a:latin typeface="Calibri"/>
                <a:ea typeface="Calibri"/>
                <a:cs typeface="Calibri"/>
                <a:sym typeface="Calibri"/>
              </a:defRPr>
            </a:lvl3pPr>
            <a:lvl4pPr indent="0" lvl="3" marL="0" algn="r">
              <a:spcBef>
                <a:spcPts val="0"/>
              </a:spcBef>
              <a:buNone/>
              <a:defRPr sz="675">
                <a:solidFill>
                  <a:srgbClr val="888888"/>
                </a:solidFill>
                <a:latin typeface="Calibri"/>
                <a:ea typeface="Calibri"/>
                <a:cs typeface="Calibri"/>
                <a:sym typeface="Calibri"/>
              </a:defRPr>
            </a:lvl4pPr>
            <a:lvl5pPr indent="0" lvl="4" marL="0" algn="r">
              <a:spcBef>
                <a:spcPts val="0"/>
              </a:spcBef>
              <a:buNone/>
              <a:defRPr sz="675">
                <a:solidFill>
                  <a:srgbClr val="888888"/>
                </a:solidFill>
                <a:latin typeface="Calibri"/>
                <a:ea typeface="Calibri"/>
                <a:cs typeface="Calibri"/>
                <a:sym typeface="Calibri"/>
              </a:defRPr>
            </a:lvl5pPr>
            <a:lvl6pPr indent="0" lvl="5" marL="0" algn="r">
              <a:spcBef>
                <a:spcPts val="0"/>
              </a:spcBef>
              <a:buNone/>
              <a:defRPr sz="675">
                <a:solidFill>
                  <a:srgbClr val="888888"/>
                </a:solidFill>
                <a:latin typeface="Calibri"/>
                <a:ea typeface="Calibri"/>
                <a:cs typeface="Calibri"/>
                <a:sym typeface="Calibri"/>
              </a:defRPr>
            </a:lvl6pPr>
            <a:lvl7pPr indent="0" lvl="6" marL="0" algn="r">
              <a:spcBef>
                <a:spcPts val="0"/>
              </a:spcBef>
              <a:buNone/>
              <a:defRPr sz="675">
                <a:solidFill>
                  <a:srgbClr val="888888"/>
                </a:solidFill>
                <a:latin typeface="Calibri"/>
                <a:ea typeface="Calibri"/>
                <a:cs typeface="Calibri"/>
                <a:sym typeface="Calibri"/>
              </a:defRPr>
            </a:lvl7pPr>
            <a:lvl8pPr indent="0" lvl="7" marL="0" algn="r">
              <a:spcBef>
                <a:spcPts val="0"/>
              </a:spcBef>
              <a:buNone/>
              <a:defRPr sz="675">
                <a:solidFill>
                  <a:srgbClr val="888888"/>
                </a:solidFill>
                <a:latin typeface="Calibri"/>
                <a:ea typeface="Calibri"/>
                <a:cs typeface="Calibri"/>
                <a:sym typeface="Calibri"/>
              </a:defRPr>
            </a:lvl8pPr>
            <a:lvl9pPr indent="0" lvl="8" mar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260" name="Google Shape;260;p24"/>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61" name="Google Shape;261;p24"/>
          <p:cNvCxnSpPr/>
          <p:nvPr/>
        </p:nvCxnSpPr>
        <p:spPr>
          <a:xfrm>
            <a:off x="8319911" y="1532467"/>
            <a:ext cx="0" cy="0"/>
          </a:xfrm>
          <a:prstGeom prst="straightConnector1">
            <a:avLst/>
          </a:prstGeom>
          <a:noFill/>
          <a:ln cap="flat" cmpd="sng" w="9525">
            <a:solidFill>
              <a:schemeClr val="accent1"/>
            </a:solidFill>
            <a:prstDash val="solid"/>
            <a:miter lim="800000"/>
            <a:headEnd len="sm" w="sm" type="none"/>
            <a:tailEnd len="sm" w="sm" type="none"/>
          </a:ln>
        </p:spPr>
      </p:cxnSp>
      <p:cxnSp>
        <p:nvCxnSpPr>
          <p:cNvPr id="262" name="Google Shape;262;p24"/>
          <p:cNvCxnSpPr/>
          <p:nvPr/>
        </p:nvCxnSpPr>
        <p:spPr>
          <a:xfrm>
            <a:off x="8602125" y="1532467"/>
            <a:ext cx="3" cy="4682066"/>
          </a:xfrm>
          <a:prstGeom prst="straightConnector1">
            <a:avLst/>
          </a:prstGeom>
          <a:noFill/>
          <a:ln cap="flat" cmpd="sng" w="12700">
            <a:solidFill>
              <a:srgbClr val="BFBFBF"/>
            </a:solidFill>
            <a:prstDash val="solid"/>
            <a:miter lim="800000"/>
            <a:headEnd len="sm" w="sm" type="none"/>
            <a:tailEnd len="sm" w="sm" type="none"/>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p:cSld name="Title Only">
    <p:spTree>
      <p:nvGrpSpPr>
        <p:cNvPr id="263" name="Shape 263"/>
        <p:cNvGrpSpPr/>
        <p:nvPr/>
      </p:nvGrpSpPr>
      <p:grpSpPr>
        <a:xfrm>
          <a:off x="0" y="0"/>
          <a:ext cx="0" cy="0"/>
          <a:chOff x="0" y="0"/>
          <a:chExt cx="0" cy="0"/>
        </a:xfrm>
      </p:grpSpPr>
      <p:sp>
        <p:nvSpPr>
          <p:cNvPr id="264" name="Google Shape;264;p25"/>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5" name="Google Shape;265;p25"/>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op Image Bar with Text">
  <p:cSld name="Top Image Bar with Text">
    <p:spTree>
      <p:nvGrpSpPr>
        <p:cNvPr id="266" name="Shape 266"/>
        <p:cNvGrpSpPr/>
        <p:nvPr/>
      </p:nvGrpSpPr>
      <p:grpSpPr>
        <a:xfrm>
          <a:off x="0" y="0"/>
          <a:ext cx="0" cy="0"/>
          <a:chOff x="0" y="0"/>
          <a:chExt cx="0" cy="0"/>
        </a:xfrm>
      </p:grpSpPr>
      <p:sp>
        <p:nvSpPr>
          <p:cNvPr id="267" name="Google Shape;267;p26"/>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8" name="Google Shape;268;p26"/>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9" name="Google Shape;269;p26"/>
          <p:cNvSpPr/>
          <p:nvPr/>
        </p:nvSpPr>
        <p:spPr>
          <a:xfrm>
            <a:off x="0" y="1676400"/>
            <a:ext cx="12192000" cy="2165684"/>
          </a:xfrm>
          <a:prstGeom prst="rect">
            <a:avLst/>
          </a:prstGeom>
          <a:solidFill>
            <a:srgbClr val="013F5E"/>
          </a:solidFill>
          <a:ln cap="flat" cmpd="sng" w="12700">
            <a:solidFill>
              <a:srgbClr val="013F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70" name="Google Shape;270;p26"/>
          <p:cNvSpPr txBox="1"/>
          <p:nvPr>
            <p:ph idx="1" type="body"/>
          </p:nvPr>
        </p:nvSpPr>
        <p:spPr>
          <a:xfrm>
            <a:off x="470572" y="4083050"/>
            <a:ext cx="11208083" cy="2181392"/>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750"/>
              </a:spcBef>
              <a:spcAft>
                <a:spcPts val="0"/>
              </a:spcAft>
              <a:buClr>
                <a:srgbClr val="004360"/>
              </a:buClr>
              <a:buSzPts val="1800"/>
              <a:buChar char="•"/>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ottom Image Bar with Text">
  <p:cSld name="Bottom Image Bar with Text">
    <p:spTree>
      <p:nvGrpSpPr>
        <p:cNvPr id="271" name="Shape 271"/>
        <p:cNvGrpSpPr/>
        <p:nvPr/>
      </p:nvGrpSpPr>
      <p:grpSpPr>
        <a:xfrm>
          <a:off x="0" y="0"/>
          <a:ext cx="0" cy="0"/>
          <a:chOff x="0" y="0"/>
          <a:chExt cx="0" cy="0"/>
        </a:xfrm>
      </p:grpSpPr>
      <p:sp>
        <p:nvSpPr>
          <p:cNvPr id="272" name="Google Shape;272;p27"/>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73" name="Google Shape;273;p27"/>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4" name="Google Shape;274;p27"/>
          <p:cNvSpPr/>
          <p:nvPr/>
        </p:nvSpPr>
        <p:spPr>
          <a:xfrm>
            <a:off x="0" y="3858126"/>
            <a:ext cx="12192000" cy="2165684"/>
          </a:xfrm>
          <a:prstGeom prst="rect">
            <a:avLst/>
          </a:prstGeom>
          <a:solidFill>
            <a:srgbClr val="004361"/>
          </a:solidFill>
          <a:ln cap="flat" cmpd="sng" w="12700">
            <a:solidFill>
              <a:srgbClr val="013F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75" name="Google Shape;275;p27"/>
          <p:cNvSpPr txBox="1"/>
          <p:nvPr>
            <p:ph idx="1" type="body"/>
          </p:nvPr>
        </p:nvSpPr>
        <p:spPr>
          <a:xfrm>
            <a:off x="448287" y="1524586"/>
            <a:ext cx="11315924" cy="210093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750"/>
              </a:spcBef>
              <a:spcAft>
                <a:spcPts val="0"/>
              </a:spcAft>
              <a:buClr>
                <a:srgbClr val="004360"/>
              </a:buClr>
              <a:buSzPts val="1800"/>
              <a:buChar char="•"/>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p:cSld name="Content with Caption">
    <p:spTree>
      <p:nvGrpSpPr>
        <p:cNvPr id="276" name="Shape 276"/>
        <p:cNvGrpSpPr/>
        <p:nvPr/>
      </p:nvGrpSpPr>
      <p:grpSpPr>
        <a:xfrm>
          <a:off x="0" y="0"/>
          <a:ext cx="0" cy="0"/>
          <a:chOff x="0" y="0"/>
          <a:chExt cx="0" cy="0"/>
        </a:xfrm>
      </p:grpSpPr>
      <p:sp>
        <p:nvSpPr>
          <p:cNvPr id="277" name="Google Shape;277;p28"/>
          <p:cNvSpPr txBox="1"/>
          <p:nvPr>
            <p:ph idx="1" type="body"/>
          </p:nvPr>
        </p:nvSpPr>
        <p:spPr>
          <a:xfrm>
            <a:off x="5183188" y="1651518"/>
            <a:ext cx="6172200" cy="4209532"/>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750"/>
              </a:spcBef>
              <a:spcAft>
                <a:spcPts val="0"/>
              </a:spcAft>
              <a:buClr>
                <a:srgbClr val="004360"/>
              </a:buClr>
              <a:buSzPts val="1800"/>
              <a:buChar char="•"/>
              <a:defRPr sz="1800"/>
            </a:lvl1pPr>
            <a:lvl2pPr indent="-333375" lvl="1" marL="914400" algn="l">
              <a:lnSpc>
                <a:spcPct val="90000"/>
              </a:lnSpc>
              <a:spcBef>
                <a:spcPts val="375"/>
              </a:spcBef>
              <a:spcAft>
                <a:spcPts val="0"/>
              </a:spcAft>
              <a:buClr>
                <a:srgbClr val="004361"/>
              </a:buClr>
              <a:buSzPts val="1650"/>
              <a:buChar char="•"/>
              <a:defRPr sz="1650"/>
            </a:lvl2pPr>
            <a:lvl3pPr indent="-323850" lvl="2" marL="1371600" algn="l">
              <a:lnSpc>
                <a:spcPct val="90000"/>
              </a:lnSpc>
              <a:spcBef>
                <a:spcPts val="375"/>
              </a:spcBef>
              <a:spcAft>
                <a:spcPts val="0"/>
              </a:spcAft>
              <a:buClr>
                <a:srgbClr val="003F5E"/>
              </a:buClr>
              <a:buSzPts val="1500"/>
              <a:buChar char="•"/>
              <a:defRPr sz="1500"/>
            </a:lvl3pPr>
            <a:lvl4pPr indent="-323850" lvl="3" marL="1828800" algn="l">
              <a:lnSpc>
                <a:spcPct val="90000"/>
              </a:lnSpc>
              <a:spcBef>
                <a:spcPts val="375"/>
              </a:spcBef>
              <a:spcAft>
                <a:spcPts val="0"/>
              </a:spcAft>
              <a:buClr>
                <a:srgbClr val="004360"/>
              </a:buClr>
              <a:buSzPts val="1500"/>
              <a:buChar char="•"/>
              <a:defRPr sz="1500"/>
            </a:lvl4pPr>
            <a:lvl5pPr indent="-323850" lvl="4" marL="2286000" algn="l">
              <a:lnSpc>
                <a:spcPct val="90000"/>
              </a:lnSpc>
              <a:spcBef>
                <a:spcPts val="375"/>
              </a:spcBef>
              <a:spcAft>
                <a:spcPts val="0"/>
              </a:spcAft>
              <a:buClr>
                <a:srgbClr val="004360"/>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278" name="Google Shape;278;p28"/>
          <p:cNvSpPr txBox="1"/>
          <p:nvPr>
            <p:ph idx="2" type="body"/>
          </p:nvPr>
        </p:nvSpPr>
        <p:spPr>
          <a:xfrm>
            <a:off x="457202" y="1642188"/>
            <a:ext cx="4314825" cy="4226800"/>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200"/>
              <a:buNone/>
              <a:defRPr sz="1200"/>
            </a:lvl1pPr>
            <a:lvl2pPr indent="-228600" lvl="1" marL="914400" algn="l">
              <a:lnSpc>
                <a:spcPct val="90000"/>
              </a:lnSpc>
              <a:spcBef>
                <a:spcPts val="375"/>
              </a:spcBef>
              <a:spcAft>
                <a:spcPts val="0"/>
              </a:spcAft>
              <a:buClr>
                <a:srgbClr val="004361"/>
              </a:buClr>
              <a:buSzPts val="1050"/>
              <a:buNone/>
              <a:defRPr sz="1050"/>
            </a:lvl2pPr>
            <a:lvl3pPr indent="-228600" lvl="2" marL="1371600" algn="l">
              <a:lnSpc>
                <a:spcPct val="90000"/>
              </a:lnSpc>
              <a:spcBef>
                <a:spcPts val="375"/>
              </a:spcBef>
              <a:spcAft>
                <a:spcPts val="0"/>
              </a:spcAft>
              <a:buClr>
                <a:srgbClr val="003F5E"/>
              </a:buClr>
              <a:buSzPts val="900"/>
              <a:buNone/>
              <a:defRPr sz="900"/>
            </a:lvl3pPr>
            <a:lvl4pPr indent="-228600" lvl="3" marL="1828800" algn="l">
              <a:lnSpc>
                <a:spcPct val="90000"/>
              </a:lnSpc>
              <a:spcBef>
                <a:spcPts val="375"/>
              </a:spcBef>
              <a:spcAft>
                <a:spcPts val="0"/>
              </a:spcAft>
              <a:buClr>
                <a:srgbClr val="004360"/>
              </a:buClr>
              <a:buSzPts val="750"/>
              <a:buNone/>
              <a:defRPr sz="750"/>
            </a:lvl4pPr>
            <a:lvl5pPr indent="-228600" lvl="4" marL="2286000" algn="l">
              <a:lnSpc>
                <a:spcPct val="90000"/>
              </a:lnSpc>
              <a:spcBef>
                <a:spcPts val="375"/>
              </a:spcBef>
              <a:spcAft>
                <a:spcPts val="0"/>
              </a:spcAft>
              <a:buClr>
                <a:srgbClr val="004360"/>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279" name="Google Shape;279;p28"/>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80" name="Google Shape;280;p28"/>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p:cSld name="Picture with Caption">
    <p:spTree>
      <p:nvGrpSpPr>
        <p:cNvPr id="281" name="Shape 281"/>
        <p:cNvGrpSpPr/>
        <p:nvPr/>
      </p:nvGrpSpPr>
      <p:grpSpPr>
        <a:xfrm>
          <a:off x="0" y="0"/>
          <a:ext cx="0" cy="0"/>
          <a:chOff x="0" y="0"/>
          <a:chExt cx="0" cy="0"/>
        </a:xfrm>
      </p:grpSpPr>
      <p:sp>
        <p:nvSpPr>
          <p:cNvPr id="282" name="Google Shape;282;p29"/>
          <p:cNvSpPr/>
          <p:nvPr>
            <p:ph idx="2" type="pic"/>
          </p:nvPr>
        </p:nvSpPr>
        <p:spPr>
          <a:xfrm>
            <a:off x="5183188" y="1716837"/>
            <a:ext cx="6172200" cy="4144217"/>
          </a:xfrm>
          <a:prstGeom prst="rect">
            <a:avLst/>
          </a:prstGeom>
          <a:noFill/>
          <a:ln>
            <a:noFill/>
          </a:ln>
        </p:spPr>
        <p:txBody>
          <a:bodyPr anchorCtr="0" anchor="t" bIns="45700" lIns="91425" spcFirstLastPara="1" rIns="91425" wrap="square" tIns="45700"/>
          <a:lstStyle>
            <a:lvl1pPr lvl="0" marR="0" rtl="0" algn="l">
              <a:lnSpc>
                <a:spcPct val="90000"/>
              </a:lnSpc>
              <a:spcBef>
                <a:spcPts val="750"/>
              </a:spcBef>
              <a:spcAft>
                <a:spcPts val="0"/>
              </a:spcAft>
              <a:buClr>
                <a:srgbClr val="004360"/>
              </a:buClr>
              <a:buSzPts val="2400"/>
              <a:buFont typeface="Arial"/>
              <a:buNone/>
              <a:defRPr b="0" i="0" sz="2400" u="none" cap="none" strike="noStrike">
                <a:solidFill>
                  <a:srgbClr val="004360"/>
                </a:solidFill>
                <a:latin typeface="Calibri"/>
                <a:ea typeface="Calibri"/>
                <a:cs typeface="Calibri"/>
                <a:sym typeface="Calibri"/>
              </a:defRPr>
            </a:lvl1pPr>
            <a:lvl2pPr lvl="1" marR="0" rtl="0" algn="l">
              <a:lnSpc>
                <a:spcPct val="90000"/>
              </a:lnSpc>
              <a:spcBef>
                <a:spcPts val="375"/>
              </a:spcBef>
              <a:spcAft>
                <a:spcPts val="0"/>
              </a:spcAft>
              <a:buClr>
                <a:srgbClr val="004361"/>
              </a:buClr>
              <a:buSzPts val="2100"/>
              <a:buFont typeface="Arial"/>
              <a:buNone/>
              <a:defRPr b="0" i="0" sz="2100" u="none" cap="none" strike="noStrike">
                <a:solidFill>
                  <a:srgbClr val="004361"/>
                </a:solidFill>
                <a:latin typeface="Calibri"/>
                <a:ea typeface="Calibri"/>
                <a:cs typeface="Calibri"/>
                <a:sym typeface="Calibri"/>
              </a:defRPr>
            </a:lvl2pPr>
            <a:lvl3pPr lvl="2" marR="0" rtl="0" algn="l">
              <a:lnSpc>
                <a:spcPct val="90000"/>
              </a:lnSpc>
              <a:spcBef>
                <a:spcPts val="375"/>
              </a:spcBef>
              <a:spcAft>
                <a:spcPts val="0"/>
              </a:spcAft>
              <a:buClr>
                <a:srgbClr val="003F5E"/>
              </a:buClr>
              <a:buSzPts val="1800"/>
              <a:buFont typeface="Arial"/>
              <a:buNone/>
              <a:defRPr b="0" i="0" sz="1800" u="none" cap="none" strike="noStrike">
                <a:solidFill>
                  <a:srgbClr val="003F5E"/>
                </a:solidFill>
                <a:latin typeface="Calibri"/>
                <a:ea typeface="Calibri"/>
                <a:cs typeface="Calibri"/>
                <a:sym typeface="Calibri"/>
              </a:defRPr>
            </a:lvl3pPr>
            <a:lvl4pPr lvl="3" marR="0" rtl="0" algn="l">
              <a:lnSpc>
                <a:spcPct val="90000"/>
              </a:lnSpc>
              <a:spcBef>
                <a:spcPts val="375"/>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4pPr>
            <a:lvl5pPr lvl="4" marR="0" rtl="0" algn="l">
              <a:lnSpc>
                <a:spcPct val="90000"/>
              </a:lnSpc>
              <a:spcBef>
                <a:spcPts val="375"/>
              </a:spcBef>
              <a:spcAft>
                <a:spcPts val="0"/>
              </a:spcAft>
              <a:buClr>
                <a:srgbClr val="004360"/>
              </a:buClr>
              <a:buSzPts val="1500"/>
              <a:buFont typeface="Arial"/>
              <a:buNone/>
              <a:defRPr b="0" i="0" sz="1500" u="none" cap="none" strike="noStrike">
                <a:solidFill>
                  <a:srgbClr val="004360"/>
                </a:solidFill>
                <a:latin typeface="Calibri"/>
                <a:ea typeface="Calibri"/>
                <a:cs typeface="Calibri"/>
                <a:sym typeface="Calibri"/>
              </a:defRPr>
            </a:lvl5pPr>
            <a:lvl6pPr lvl="5"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375"/>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283" name="Google Shape;283;p29"/>
          <p:cNvSpPr txBox="1"/>
          <p:nvPr>
            <p:ph idx="1" type="body"/>
          </p:nvPr>
        </p:nvSpPr>
        <p:spPr>
          <a:xfrm>
            <a:off x="457202" y="1716837"/>
            <a:ext cx="4314825" cy="4152155"/>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750"/>
              </a:spcBef>
              <a:spcAft>
                <a:spcPts val="0"/>
              </a:spcAft>
              <a:buClr>
                <a:srgbClr val="004360"/>
              </a:buClr>
              <a:buSzPts val="1200"/>
              <a:buNone/>
              <a:defRPr sz="1200"/>
            </a:lvl1pPr>
            <a:lvl2pPr indent="-228600" lvl="1" marL="914400" algn="l">
              <a:lnSpc>
                <a:spcPct val="90000"/>
              </a:lnSpc>
              <a:spcBef>
                <a:spcPts val="375"/>
              </a:spcBef>
              <a:spcAft>
                <a:spcPts val="0"/>
              </a:spcAft>
              <a:buClr>
                <a:srgbClr val="004361"/>
              </a:buClr>
              <a:buSzPts val="1050"/>
              <a:buNone/>
              <a:defRPr sz="1050"/>
            </a:lvl2pPr>
            <a:lvl3pPr indent="-228600" lvl="2" marL="1371600" algn="l">
              <a:lnSpc>
                <a:spcPct val="90000"/>
              </a:lnSpc>
              <a:spcBef>
                <a:spcPts val="375"/>
              </a:spcBef>
              <a:spcAft>
                <a:spcPts val="0"/>
              </a:spcAft>
              <a:buClr>
                <a:srgbClr val="003F5E"/>
              </a:buClr>
              <a:buSzPts val="900"/>
              <a:buNone/>
              <a:defRPr sz="900"/>
            </a:lvl3pPr>
            <a:lvl4pPr indent="-228600" lvl="3" marL="1828800" algn="l">
              <a:lnSpc>
                <a:spcPct val="90000"/>
              </a:lnSpc>
              <a:spcBef>
                <a:spcPts val="375"/>
              </a:spcBef>
              <a:spcAft>
                <a:spcPts val="0"/>
              </a:spcAft>
              <a:buClr>
                <a:srgbClr val="004360"/>
              </a:buClr>
              <a:buSzPts val="750"/>
              <a:buNone/>
              <a:defRPr sz="750"/>
            </a:lvl4pPr>
            <a:lvl5pPr indent="-228600" lvl="4" marL="2286000" algn="l">
              <a:lnSpc>
                <a:spcPct val="90000"/>
              </a:lnSpc>
              <a:spcBef>
                <a:spcPts val="375"/>
              </a:spcBef>
              <a:spcAft>
                <a:spcPts val="0"/>
              </a:spcAft>
              <a:buClr>
                <a:srgbClr val="004360"/>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284" name="Google Shape;284;p29"/>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85" name="Google Shape;285;p29"/>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tyle Guide">
  <p:cSld name="Style Guide">
    <p:spTree>
      <p:nvGrpSpPr>
        <p:cNvPr id="286" name="Shape 286"/>
        <p:cNvGrpSpPr/>
        <p:nvPr/>
      </p:nvGrpSpPr>
      <p:grpSpPr>
        <a:xfrm>
          <a:off x="0" y="0"/>
          <a:ext cx="0" cy="0"/>
          <a:chOff x="0" y="0"/>
          <a:chExt cx="0" cy="0"/>
        </a:xfrm>
      </p:grpSpPr>
      <p:sp>
        <p:nvSpPr>
          <p:cNvPr id="287" name="Google Shape;287;p30"/>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675">
                <a:solidFill>
                  <a:srgbClr val="888888"/>
                </a:solidFill>
                <a:latin typeface="Calibri"/>
                <a:ea typeface="Calibri"/>
                <a:cs typeface="Calibri"/>
                <a:sym typeface="Calibri"/>
              </a:defRPr>
            </a:lvl1pPr>
            <a:lvl2pPr indent="0" lvl="1" marL="0" algn="r">
              <a:spcBef>
                <a:spcPts val="0"/>
              </a:spcBef>
              <a:buNone/>
              <a:defRPr sz="675">
                <a:solidFill>
                  <a:srgbClr val="888888"/>
                </a:solidFill>
                <a:latin typeface="Calibri"/>
                <a:ea typeface="Calibri"/>
                <a:cs typeface="Calibri"/>
                <a:sym typeface="Calibri"/>
              </a:defRPr>
            </a:lvl2pPr>
            <a:lvl3pPr indent="0" lvl="2" marL="0" algn="r">
              <a:spcBef>
                <a:spcPts val="0"/>
              </a:spcBef>
              <a:buNone/>
              <a:defRPr sz="675">
                <a:solidFill>
                  <a:srgbClr val="888888"/>
                </a:solidFill>
                <a:latin typeface="Calibri"/>
                <a:ea typeface="Calibri"/>
                <a:cs typeface="Calibri"/>
                <a:sym typeface="Calibri"/>
              </a:defRPr>
            </a:lvl3pPr>
            <a:lvl4pPr indent="0" lvl="3" marL="0" algn="r">
              <a:spcBef>
                <a:spcPts val="0"/>
              </a:spcBef>
              <a:buNone/>
              <a:defRPr sz="675">
                <a:solidFill>
                  <a:srgbClr val="888888"/>
                </a:solidFill>
                <a:latin typeface="Calibri"/>
                <a:ea typeface="Calibri"/>
                <a:cs typeface="Calibri"/>
                <a:sym typeface="Calibri"/>
              </a:defRPr>
            </a:lvl4pPr>
            <a:lvl5pPr indent="0" lvl="4" marL="0" algn="r">
              <a:spcBef>
                <a:spcPts val="0"/>
              </a:spcBef>
              <a:buNone/>
              <a:defRPr sz="675">
                <a:solidFill>
                  <a:srgbClr val="888888"/>
                </a:solidFill>
                <a:latin typeface="Calibri"/>
                <a:ea typeface="Calibri"/>
                <a:cs typeface="Calibri"/>
                <a:sym typeface="Calibri"/>
              </a:defRPr>
            </a:lvl5pPr>
            <a:lvl6pPr indent="0" lvl="5" marL="0" algn="r">
              <a:spcBef>
                <a:spcPts val="0"/>
              </a:spcBef>
              <a:buNone/>
              <a:defRPr sz="675">
                <a:solidFill>
                  <a:srgbClr val="888888"/>
                </a:solidFill>
                <a:latin typeface="Calibri"/>
                <a:ea typeface="Calibri"/>
                <a:cs typeface="Calibri"/>
                <a:sym typeface="Calibri"/>
              </a:defRPr>
            </a:lvl6pPr>
            <a:lvl7pPr indent="0" lvl="6" marL="0" algn="r">
              <a:spcBef>
                <a:spcPts val="0"/>
              </a:spcBef>
              <a:buNone/>
              <a:defRPr sz="675">
                <a:solidFill>
                  <a:srgbClr val="888888"/>
                </a:solidFill>
                <a:latin typeface="Calibri"/>
                <a:ea typeface="Calibri"/>
                <a:cs typeface="Calibri"/>
                <a:sym typeface="Calibri"/>
              </a:defRPr>
            </a:lvl7pPr>
            <a:lvl8pPr indent="0" lvl="7" marL="0" algn="r">
              <a:spcBef>
                <a:spcPts val="0"/>
              </a:spcBef>
              <a:buNone/>
              <a:defRPr sz="675">
                <a:solidFill>
                  <a:srgbClr val="888888"/>
                </a:solidFill>
                <a:latin typeface="Calibri"/>
                <a:ea typeface="Calibri"/>
                <a:cs typeface="Calibri"/>
                <a:sym typeface="Calibri"/>
              </a:defRPr>
            </a:lvl8pPr>
            <a:lvl9pPr indent="0" lvl="8" mar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288" name="Google Shape;288;p30"/>
          <p:cNvSpPr txBox="1"/>
          <p:nvPr/>
        </p:nvSpPr>
        <p:spPr>
          <a:xfrm>
            <a:off x="652382" y="304802"/>
            <a:ext cx="3601692"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rgbClr val="003F5D"/>
                </a:solidFill>
                <a:latin typeface="Calibri"/>
                <a:ea typeface="Calibri"/>
                <a:cs typeface="Calibri"/>
                <a:sym typeface="Calibri"/>
              </a:rPr>
              <a:t>Style</a:t>
            </a:r>
            <a:r>
              <a:rPr b="1" lang="en-US" sz="1800">
                <a:solidFill>
                  <a:srgbClr val="003F5D"/>
                </a:solidFill>
                <a:latin typeface="Calibri"/>
                <a:ea typeface="Calibri"/>
                <a:cs typeface="Calibri"/>
                <a:sym typeface="Calibri"/>
              </a:rPr>
              <a:t> Guide</a:t>
            </a:r>
            <a:endParaRPr/>
          </a:p>
          <a:p>
            <a:pPr indent="0" lvl="0" marL="0" marR="0" rtl="0" algn="l">
              <a:spcBef>
                <a:spcPts val="0"/>
              </a:spcBef>
              <a:spcAft>
                <a:spcPts val="0"/>
              </a:spcAft>
              <a:buNone/>
            </a:pPr>
            <a:r>
              <a:rPr lang="en-US" sz="1800">
                <a:solidFill>
                  <a:srgbClr val="F57A1E"/>
                </a:solidFill>
                <a:latin typeface="Calibri"/>
                <a:ea typeface="Calibri"/>
                <a:cs typeface="Calibri"/>
                <a:sym typeface="Calibri"/>
              </a:rPr>
              <a:t>A Guide to Using the AARC Template</a:t>
            </a:r>
            <a:endParaRPr sz="1800">
              <a:solidFill>
                <a:srgbClr val="F57A1E"/>
              </a:solidFill>
              <a:latin typeface="Calibri"/>
              <a:ea typeface="Calibri"/>
              <a:cs typeface="Calibri"/>
              <a:sym typeface="Calibri"/>
            </a:endParaRPr>
          </a:p>
        </p:txBody>
      </p:sp>
      <p:sp>
        <p:nvSpPr>
          <p:cNvPr id="289" name="Google Shape;289;p30"/>
          <p:cNvSpPr txBox="1"/>
          <p:nvPr/>
        </p:nvSpPr>
        <p:spPr>
          <a:xfrm>
            <a:off x="780366" y="2025770"/>
            <a:ext cx="10149657" cy="2862322"/>
          </a:xfrm>
          <a:prstGeom prst="rect">
            <a:avLst/>
          </a:prstGeom>
          <a:noFill/>
          <a:ln>
            <a:noFill/>
          </a:ln>
        </p:spPr>
        <p:txBody>
          <a:bodyPr anchorCtr="0" anchor="t" bIns="45700" lIns="91425" spcFirstLastPara="1" rIns="91425" wrap="square" tIns="45700">
            <a:noAutofit/>
          </a:bodyPr>
          <a:lstStyle/>
          <a:p>
            <a:pPr indent="-214313" lvl="0" marL="214313" marR="0" rtl="0" algn="l">
              <a:spcBef>
                <a:spcPts val="0"/>
              </a:spcBef>
              <a:spcAft>
                <a:spcPts val="0"/>
              </a:spcAft>
              <a:buClr>
                <a:srgbClr val="003F5D"/>
              </a:buClr>
              <a:buSzPts val="1800"/>
              <a:buFont typeface="Arial"/>
              <a:buChar char="•"/>
            </a:pPr>
            <a:r>
              <a:rPr lang="en-US" sz="1800">
                <a:solidFill>
                  <a:srgbClr val="003F5D"/>
                </a:solidFill>
                <a:latin typeface="Calibri"/>
                <a:ea typeface="Calibri"/>
                <a:cs typeface="Calibri"/>
                <a:sym typeface="Calibri"/>
              </a:rPr>
              <a:t>This template is to</a:t>
            </a:r>
            <a:r>
              <a:rPr lang="en-US" sz="1800">
                <a:solidFill>
                  <a:srgbClr val="003F5D"/>
                </a:solidFill>
                <a:latin typeface="Calibri"/>
                <a:ea typeface="Calibri"/>
                <a:cs typeface="Calibri"/>
                <a:sym typeface="Calibri"/>
              </a:rPr>
              <a:t> present information on behalf of the AARC Project</a:t>
            </a:r>
            <a:endParaRPr/>
          </a:p>
          <a:p>
            <a:pPr indent="-214313" lvl="0" marL="214313" marR="0" rtl="0" algn="l">
              <a:spcBef>
                <a:spcPts val="0"/>
              </a:spcBef>
              <a:spcAft>
                <a:spcPts val="0"/>
              </a:spcAft>
              <a:buClr>
                <a:srgbClr val="003F5D"/>
              </a:buClr>
              <a:buSzPts val="1800"/>
              <a:buFont typeface="Arial"/>
              <a:buChar char="•"/>
            </a:pPr>
            <a:r>
              <a:rPr lang="en-US" sz="1800">
                <a:solidFill>
                  <a:srgbClr val="003F5D"/>
                </a:solidFill>
                <a:latin typeface="Calibri"/>
                <a:ea typeface="Calibri"/>
                <a:cs typeface="Calibri"/>
                <a:sym typeface="Calibri"/>
              </a:rPr>
              <a:t>Font is Calibri and will auto-size. Avoid using a font size less than 18pt.  Main font colour is Teal, </a:t>
            </a:r>
            <a:r>
              <a:rPr lang="en-US" sz="1800">
                <a:solidFill>
                  <a:srgbClr val="F57B20"/>
                </a:solidFill>
                <a:latin typeface="Calibri"/>
                <a:ea typeface="Calibri"/>
                <a:cs typeface="Calibri"/>
                <a:sym typeface="Calibri"/>
              </a:rPr>
              <a:t>highlight colour is Orange and should be used sparingly.</a:t>
            </a:r>
            <a:r>
              <a:rPr lang="en-US" sz="1800">
                <a:solidFill>
                  <a:srgbClr val="ED1556"/>
                </a:solidFill>
                <a:latin typeface="Calibri"/>
                <a:ea typeface="Calibri"/>
                <a:cs typeface="Calibri"/>
                <a:sym typeface="Calibri"/>
              </a:rPr>
              <a:t> </a:t>
            </a:r>
            <a:r>
              <a:rPr lang="en-US" sz="1800">
                <a:solidFill>
                  <a:srgbClr val="003F5D"/>
                </a:solidFill>
                <a:latin typeface="Calibri"/>
                <a:ea typeface="Calibri"/>
                <a:cs typeface="Calibri"/>
                <a:sym typeface="Calibri"/>
              </a:rPr>
              <a:t>If the colours are not shown in PowerPoint use the colour picker to select the correct colour from the logo or these samples</a:t>
            </a:r>
            <a:endParaRPr sz="1800">
              <a:solidFill>
                <a:srgbClr val="ED1556"/>
              </a:solidFill>
              <a:latin typeface="Calibri"/>
              <a:ea typeface="Calibri"/>
              <a:cs typeface="Calibri"/>
              <a:sym typeface="Calibri"/>
            </a:endParaRPr>
          </a:p>
          <a:p>
            <a:pPr indent="-100013" lvl="0" marL="214313" marR="0" rtl="0" algn="l">
              <a:spcBef>
                <a:spcPts val="0"/>
              </a:spcBef>
              <a:spcAft>
                <a:spcPts val="0"/>
              </a:spcAft>
              <a:buClr>
                <a:schemeClr val="dk1"/>
              </a:buClr>
              <a:buSzPts val="1800"/>
              <a:buFont typeface="Arial"/>
              <a:buNone/>
            </a:pPr>
            <a:r>
              <a:t/>
            </a:r>
            <a:endParaRPr sz="1800">
              <a:solidFill>
                <a:srgbClr val="ED1556"/>
              </a:solidFill>
              <a:latin typeface="Calibri"/>
              <a:ea typeface="Calibri"/>
              <a:cs typeface="Calibri"/>
              <a:sym typeface="Calibri"/>
            </a:endParaRPr>
          </a:p>
          <a:p>
            <a:pPr indent="-214313" lvl="0" marL="214313" marR="0" rtl="0" algn="l">
              <a:spcBef>
                <a:spcPts val="0"/>
              </a:spcBef>
              <a:spcAft>
                <a:spcPts val="0"/>
              </a:spcAft>
              <a:buClr>
                <a:srgbClr val="003F5D"/>
              </a:buClr>
              <a:buSzPts val="1800"/>
              <a:buFont typeface="Arial"/>
              <a:buChar char="•"/>
            </a:pPr>
            <a:r>
              <a:rPr lang="en-US" sz="1800">
                <a:solidFill>
                  <a:srgbClr val="003F5D"/>
                </a:solidFill>
                <a:latin typeface="Calibri"/>
                <a:ea typeface="Calibri"/>
                <a:cs typeface="Calibri"/>
                <a:sym typeface="Calibri"/>
              </a:rPr>
              <a:t>The title slide has space for the speaker’s own organisation logo which should be no larger than the main AARC logo </a:t>
            </a:r>
            <a:endParaRPr/>
          </a:p>
          <a:p>
            <a:pPr indent="-100013" lvl="0" marL="214313" marR="0" rtl="0" algn="l">
              <a:spcBef>
                <a:spcPts val="0"/>
              </a:spcBef>
              <a:spcAft>
                <a:spcPts val="0"/>
              </a:spcAft>
              <a:buClr>
                <a:schemeClr val="dk1"/>
              </a:buClr>
              <a:buSzPts val="1800"/>
              <a:buFont typeface="Arial"/>
              <a:buNone/>
            </a:pPr>
            <a:r>
              <a:t/>
            </a:r>
            <a:endParaRPr sz="1800">
              <a:solidFill>
                <a:srgbClr val="003F5D"/>
              </a:solidFill>
              <a:latin typeface="Calibri"/>
              <a:ea typeface="Calibri"/>
              <a:cs typeface="Calibri"/>
              <a:sym typeface="Calibri"/>
            </a:endParaRPr>
          </a:p>
          <a:p>
            <a:pPr indent="-214313" lvl="0" marL="214313" marR="0" rtl="0" algn="l">
              <a:spcBef>
                <a:spcPts val="0"/>
              </a:spcBef>
              <a:spcAft>
                <a:spcPts val="0"/>
              </a:spcAft>
              <a:buClr>
                <a:srgbClr val="003F5D"/>
              </a:buClr>
              <a:buSzPts val="1800"/>
              <a:buFont typeface="Arial"/>
              <a:buChar char="•"/>
            </a:pPr>
            <a:r>
              <a:rPr lang="en-US" sz="1800">
                <a:solidFill>
                  <a:srgbClr val="003F5D"/>
                </a:solidFill>
                <a:latin typeface="Calibri"/>
                <a:ea typeface="Calibri"/>
                <a:cs typeface="Calibri"/>
                <a:sym typeface="Calibri"/>
              </a:rPr>
              <a:t>The end slide includes EU logo, copyright, and funding statement and must be included in any slide packs distributed or printed.</a:t>
            </a:r>
            <a:endParaRPr/>
          </a:p>
        </p:txBody>
      </p:sp>
      <p:sp>
        <p:nvSpPr>
          <p:cNvPr id="290" name="Google Shape;290;p30"/>
          <p:cNvSpPr/>
          <p:nvPr/>
        </p:nvSpPr>
        <p:spPr>
          <a:xfrm>
            <a:off x="10890209" y="5560973"/>
            <a:ext cx="727243" cy="529390"/>
          </a:xfrm>
          <a:prstGeom prst="ellipse">
            <a:avLst/>
          </a:prstGeom>
          <a:solidFill>
            <a:srgbClr val="003F5D"/>
          </a:solidFill>
          <a:ln cap="flat" cmpd="sng" w="12700">
            <a:solidFill>
              <a:srgbClr val="003F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91" name="Google Shape;291;p30"/>
          <p:cNvSpPr/>
          <p:nvPr/>
        </p:nvSpPr>
        <p:spPr>
          <a:xfrm>
            <a:off x="9884901" y="5560973"/>
            <a:ext cx="727243" cy="529390"/>
          </a:xfrm>
          <a:prstGeom prst="ellipse">
            <a:avLst/>
          </a:prstGeom>
          <a:solidFill>
            <a:srgbClr val="F6791C"/>
          </a:solidFill>
          <a:ln cap="flat" cmpd="sng" w="12700">
            <a:solidFill>
              <a:srgbClr val="F6791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losing Slide (Must be included)">
  <p:cSld name="Closing Slide (Must be included)">
    <p:spTree>
      <p:nvGrpSpPr>
        <p:cNvPr id="292" name="Shape 292"/>
        <p:cNvGrpSpPr/>
        <p:nvPr/>
      </p:nvGrpSpPr>
      <p:grpSpPr>
        <a:xfrm>
          <a:off x="0" y="0"/>
          <a:ext cx="0" cy="0"/>
          <a:chOff x="0" y="0"/>
          <a:chExt cx="0" cy="0"/>
        </a:xfrm>
      </p:grpSpPr>
      <p:sp>
        <p:nvSpPr>
          <p:cNvPr id="293" name="Google Shape;293;p31"/>
          <p:cNvSpPr/>
          <p:nvPr/>
        </p:nvSpPr>
        <p:spPr>
          <a:xfrm>
            <a:off x="-1" y="2"/>
            <a:ext cx="12192000" cy="6858001"/>
          </a:xfrm>
          <a:prstGeom prst="rect">
            <a:avLst/>
          </a:prstGeom>
          <a:solidFill>
            <a:srgbClr val="003F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94" name="Google Shape;294;p31"/>
          <p:cNvPicPr preferRelativeResize="0"/>
          <p:nvPr/>
        </p:nvPicPr>
        <p:blipFill rotWithShape="1">
          <a:blip r:embed="rId2">
            <a:alphaModFix/>
          </a:blip>
          <a:srcRect b="30427" l="0" r="0" t="0"/>
          <a:stretch/>
        </p:blipFill>
        <p:spPr>
          <a:xfrm>
            <a:off x="5217067" y="4837092"/>
            <a:ext cx="1385319" cy="785666"/>
          </a:xfrm>
          <a:prstGeom prst="rect">
            <a:avLst/>
          </a:prstGeom>
          <a:noFill/>
          <a:ln>
            <a:noFill/>
          </a:ln>
        </p:spPr>
      </p:pic>
      <p:pic>
        <p:nvPicPr>
          <p:cNvPr id="295" name="Google Shape;295;p31"/>
          <p:cNvPicPr preferRelativeResize="0"/>
          <p:nvPr/>
        </p:nvPicPr>
        <p:blipFill rotWithShape="1">
          <a:blip r:embed="rId3">
            <a:alphaModFix/>
          </a:blip>
          <a:srcRect b="0" l="0" r="0" t="0"/>
          <a:stretch/>
        </p:blipFill>
        <p:spPr>
          <a:xfrm>
            <a:off x="5748488" y="5966378"/>
            <a:ext cx="433675" cy="294664"/>
          </a:xfrm>
          <a:prstGeom prst="rect">
            <a:avLst/>
          </a:prstGeom>
          <a:noFill/>
          <a:ln>
            <a:noFill/>
          </a:ln>
        </p:spPr>
      </p:pic>
      <p:sp>
        <p:nvSpPr>
          <p:cNvPr id="296" name="Google Shape;296;p31"/>
          <p:cNvSpPr txBox="1"/>
          <p:nvPr/>
        </p:nvSpPr>
        <p:spPr>
          <a:xfrm>
            <a:off x="4111444" y="2395574"/>
            <a:ext cx="3748975" cy="144655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4400">
                <a:solidFill>
                  <a:schemeClr val="lt1"/>
                </a:solidFill>
                <a:latin typeface="Calibri"/>
                <a:ea typeface="Calibri"/>
                <a:cs typeface="Calibri"/>
                <a:sym typeface="Calibri"/>
              </a:rPr>
              <a:t>Thank you</a:t>
            </a:r>
            <a:endParaRPr/>
          </a:p>
          <a:p>
            <a:pPr indent="0" lvl="0" marL="0" marR="0" rtl="0" algn="ctr">
              <a:spcBef>
                <a:spcPts val="0"/>
              </a:spcBef>
              <a:spcAft>
                <a:spcPts val="0"/>
              </a:spcAft>
              <a:buNone/>
            </a:pPr>
            <a:r>
              <a:rPr lang="en-US" sz="4400">
                <a:solidFill>
                  <a:srgbClr val="F6791C"/>
                </a:solidFill>
                <a:latin typeface="Calibri"/>
                <a:ea typeface="Calibri"/>
                <a:cs typeface="Calibri"/>
                <a:sym typeface="Calibri"/>
              </a:rPr>
              <a:t>Any</a:t>
            </a:r>
            <a:r>
              <a:rPr lang="en-US" sz="4400">
                <a:solidFill>
                  <a:srgbClr val="F6791C"/>
                </a:solidFill>
                <a:latin typeface="Calibri"/>
                <a:ea typeface="Calibri"/>
                <a:cs typeface="Calibri"/>
                <a:sym typeface="Calibri"/>
              </a:rPr>
              <a:t> Questions?</a:t>
            </a:r>
            <a:endParaRPr sz="4400">
              <a:solidFill>
                <a:srgbClr val="F6791C"/>
              </a:solidFill>
              <a:latin typeface="Calibri"/>
              <a:ea typeface="Calibri"/>
              <a:cs typeface="Calibri"/>
              <a:sym typeface="Calibri"/>
            </a:endParaRPr>
          </a:p>
        </p:txBody>
      </p:sp>
      <p:pic>
        <p:nvPicPr>
          <p:cNvPr id="297" name="Google Shape;297;p31"/>
          <p:cNvPicPr preferRelativeResize="0"/>
          <p:nvPr/>
        </p:nvPicPr>
        <p:blipFill rotWithShape="1">
          <a:blip r:embed="rId4">
            <a:alphaModFix/>
          </a:blip>
          <a:srcRect b="0" l="0" r="0" t="0"/>
          <a:stretch/>
        </p:blipFill>
        <p:spPr>
          <a:xfrm>
            <a:off x="7856357" y="-50222"/>
            <a:ext cx="4394909" cy="6950557"/>
          </a:xfrm>
          <a:prstGeom prst="rect">
            <a:avLst/>
          </a:prstGeom>
          <a:noFill/>
          <a:ln>
            <a:noFill/>
          </a:ln>
        </p:spPr>
      </p:pic>
      <p:sp>
        <p:nvSpPr>
          <p:cNvPr id="298" name="Google Shape;298;p31"/>
          <p:cNvSpPr txBox="1"/>
          <p:nvPr>
            <p:ph idx="1" type="body"/>
          </p:nvPr>
        </p:nvSpPr>
        <p:spPr>
          <a:xfrm>
            <a:off x="3763166" y="4113541"/>
            <a:ext cx="4445529" cy="373710"/>
          </a:xfrm>
          <a:prstGeom prst="rect">
            <a:avLst/>
          </a:prstGeom>
          <a:noFill/>
          <a:ln>
            <a:noFill/>
          </a:ln>
        </p:spPr>
        <p:txBody>
          <a:bodyPr anchorCtr="0" anchor="t" bIns="45700" lIns="91425" spcFirstLastPara="1" rIns="91425" wrap="square" tIns="45700"/>
          <a:lstStyle>
            <a:lvl1pPr indent="-228600" lvl="0" marL="457200" algn="ctr">
              <a:lnSpc>
                <a:spcPct val="90000"/>
              </a:lnSpc>
              <a:spcBef>
                <a:spcPts val="750"/>
              </a:spcBef>
              <a:spcAft>
                <a:spcPts val="0"/>
              </a:spcAft>
              <a:buClr>
                <a:schemeClr val="lt1"/>
              </a:buClr>
              <a:buSzPts val="1800"/>
              <a:buNone/>
              <a:defRPr sz="1800">
                <a:solidFill>
                  <a:schemeClr val="lt1"/>
                </a:solidFill>
              </a:defRPr>
            </a:lvl1pPr>
            <a:lvl2pPr indent="-342900" lvl="1" marL="914400" algn="l">
              <a:lnSpc>
                <a:spcPct val="90000"/>
              </a:lnSpc>
              <a:spcBef>
                <a:spcPts val="375"/>
              </a:spcBef>
              <a:spcAft>
                <a:spcPts val="0"/>
              </a:spcAft>
              <a:buClr>
                <a:srgbClr val="004361"/>
              </a:buClr>
              <a:buSzPts val="1800"/>
              <a:buChar char="•"/>
              <a:defRPr/>
            </a:lvl2pPr>
            <a:lvl3pPr indent="-342900" lvl="2" marL="1371600" algn="l">
              <a:lnSpc>
                <a:spcPct val="90000"/>
              </a:lnSpc>
              <a:spcBef>
                <a:spcPts val="375"/>
              </a:spcBef>
              <a:spcAft>
                <a:spcPts val="0"/>
              </a:spcAft>
              <a:buClr>
                <a:srgbClr val="003F5E"/>
              </a:buClr>
              <a:buSzPts val="1800"/>
              <a:buChar char="•"/>
              <a:defRPr/>
            </a:lvl3pPr>
            <a:lvl4pPr indent="-342900" lvl="3" marL="1828800" algn="l">
              <a:lnSpc>
                <a:spcPct val="90000"/>
              </a:lnSpc>
              <a:spcBef>
                <a:spcPts val="375"/>
              </a:spcBef>
              <a:spcAft>
                <a:spcPts val="0"/>
              </a:spcAft>
              <a:buClr>
                <a:srgbClr val="004360"/>
              </a:buClr>
              <a:buSzPts val="1800"/>
              <a:buChar char="•"/>
              <a:defRPr/>
            </a:lvl4pPr>
            <a:lvl5pPr indent="-342900" lvl="4" marL="2286000" algn="l">
              <a:lnSpc>
                <a:spcPct val="9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99" name="Google Shape;299;p31"/>
          <p:cNvSpPr txBox="1"/>
          <p:nvPr/>
        </p:nvSpPr>
        <p:spPr>
          <a:xfrm>
            <a:off x="3091782" y="6289305"/>
            <a:ext cx="5747086"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600">
                <a:solidFill>
                  <a:schemeClr val="lt1"/>
                </a:solidFill>
                <a:latin typeface="Calibri"/>
                <a:ea typeface="Calibri"/>
                <a:cs typeface="Calibri"/>
                <a:sym typeface="Calibri"/>
              </a:rPr>
              <a:t>© GÉANT  on behalf of the AARC project.</a:t>
            </a:r>
            <a:endParaRPr/>
          </a:p>
          <a:p>
            <a:pPr indent="0" lvl="0" marL="0" marR="0" rtl="0" algn="ctr">
              <a:lnSpc>
                <a:spcPct val="100000"/>
              </a:lnSpc>
              <a:spcBef>
                <a:spcPts val="0"/>
              </a:spcBef>
              <a:spcAft>
                <a:spcPts val="0"/>
              </a:spcAft>
              <a:buClr>
                <a:schemeClr val="lt1"/>
              </a:buClr>
              <a:buSzPts val="600"/>
              <a:buFont typeface="Calibri"/>
              <a:buNone/>
            </a:pPr>
            <a:r>
              <a:rPr lang="en-US" sz="600">
                <a:solidFill>
                  <a:schemeClr val="lt1"/>
                </a:solidFill>
                <a:latin typeface="Calibri"/>
                <a:ea typeface="Calibri"/>
                <a:cs typeface="Calibri"/>
                <a:sym typeface="Calibri"/>
              </a:rPr>
              <a:t>The work leading to these results has received funding from the European Union’s Horizon 2020 research and innovation programme under Grant Agreement No. 730941 (AARC2).</a:t>
            </a:r>
            <a:endParaRPr sz="600">
              <a:solidFill>
                <a:schemeClr val="lt1"/>
              </a:solidFill>
              <a:latin typeface="Calibri"/>
              <a:ea typeface="Calibri"/>
              <a:cs typeface="Calibri"/>
              <a:sym typeface="Calibri"/>
            </a:endParaRPr>
          </a:p>
        </p:txBody>
      </p:sp>
      <p:sp>
        <p:nvSpPr>
          <p:cNvPr id="300" name="Google Shape;300;p31"/>
          <p:cNvSpPr txBox="1"/>
          <p:nvPr/>
        </p:nvSpPr>
        <p:spPr>
          <a:xfrm>
            <a:off x="5273469" y="5591160"/>
            <a:ext cx="138371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Calibri"/>
                <a:ea typeface="Calibri"/>
                <a:cs typeface="Calibri"/>
                <a:sym typeface="Calibri"/>
              </a:rPr>
              <a:t>https://aarc-project.eu</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ekop" type="secHead">
  <p:cSld name="SECTION_HEADER">
    <p:spTree>
      <p:nvGrpSpPr>
        <p:cNvPr id="37" name="Shape 37"/>
        <p:cNvGrpSpPr/>
        <p:nvPr/>
      </p:nvGrpSpPr>
      <p:grpSpPr>
        <a:xfrm>
          <a:off x="0" y="0"/>
          <a:ext cx="0" cy="0"/>
          <a:chOff x="0" y="0"/>
          <a:chExt cx="0" cy="0"/>
        </a:xfrm>
      </p:grpSpPr>
      <p:pic>
        <p:nvPicPr>
          <p:cNvPr descr="HD-ShadowLong.png" id="38" name="Google Shape;38;p4"/>
          <p:cNvPicPr preferRelativeResize="0"/>
          <p:nvPr/>
        </p:nvPicPr>
        <p:blipFill rotWithShape="1">
          <a:blip r:embed="rId2">
            <a:alphaModFix/>
          </a:blip>
          <a:srcRect b="0" l="0" r="0" t="0"/>
          <a:stretch/>
        </p:blipFill>
        <p:spPr>
          <a:xfrm>
            <a:off x="-1" y="4086907"/>
            <a:ext cx="10437812" cy="321164"/>
          </a:xfrm>
          <a:prstGeom prst="rect">
            <a:avLst/>
          </a:prstGeom>
          <a:noFill/>
          <a:ln>
            <a:noFill/>
          </a:ln>
        </p:spPr>
      </p:pic>
      <p:pic>
        <p:nvPicPr>
          <p:cNvPr descr="HD-ShadowShort.png" id="39" name="Google Shape;39;p4"/>
          <p:cNvPicPr preferRelativeResize="0"/>
          <p:nvPr/>
        </p:nvPicPr>
        <p:blipFill rotWithShape="1">
          <a:blip r:embed="rId3">
            <a:alphaModFix/>
          </a:blip>
          <a:srcRect b="0" l="0" r="0" t="0"/>
          <a:stretch/>
        </p:blipFill>
        <p:spPr>
          <a:xfrm>
            <a:off x="10585824" y="4087901"/>
            <a:ext cx="1602997" cy="144270"/>
          </a:xfrm>
          <a:prstGeom prst="rect">
            <a:avLst/>
          </a:prstGeom>
          <a:noFill/>
          <a:ln>
            <a:noFill/>
          </a:ln>
        </p:spPr>
      </p:pic>
      <p:sp>
        <p:nvSpPr>
          <p:cNvPr id="40" name="Google Shape;40;p4"/>
          <p:cNvSpPr/>
          <p:nvPr/>
        </p:nvSpPr>
        <p:spPr>
          <a:xfrm>
            <a:off x="-2" y="2726267"/>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4"/>
          <p:cNvSpPr/>
          <p:nvPr/>
        </p:nvSpPr>
        <p:spPr>
          <a:xfrm>
            <a:off x="10585825" y="2726267"/>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4"/>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lstStyle>
            <a:lvl1pPr lvl="0" algn="r">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4"/>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lstStyle>
            <a:lvl1pPr indent="-228600" lvl="0" marL="457200" algn="r">
              <a:lnSpc>
                <a:spcPct val="90000"/>
              </a:lnSpc>
              <a:spcBef>
                <a:spcPts val="1000"/>
              </a:spcBef>
              <a:spcAft>
                <a:spcPts val="0"/>
              </a:spcAft>
              <a:buClr>
                <a:schemeClr val="lt1"/>
              </a:buClr>
              <a:buSzPts val="2000"/>
              <a:buNone/>
              <a:defRPr sz="2000">
                <a:solidFill>
                  <a:schemeClr val="lt1"/>
                </a:solidFill>
              </a:defRPr>
            </a:lvl1pPr>
            <a:lvl2pPr indent="-228600" lvl="1" marL="914400" algn="l">
              <a:lnSpc>
                <a:spcPct val="90000"/>
              </a:lnSpc>
              <a:spcBef>
                <a:spcPts val="500"/>
              </a:spcBef>
              <a:spcAft>
                <a:spcPts val="0"/>
              </a:spcAft>
              <a:buClr>
                <a:schemeClr val="lt1"/>
              </a:buClr>
              <a:buSzPts val="2000"/>
              <a:buNone/>
              <a:defRPr sz="2000">
                <a:solidFill>
                  <a:schemeClr val="lt1"/>
                </a:solidFill>
              </a:defRPr>
            </a:lvl2pPr>
            <a:lvl3pPr indent="-228600" lvl="2" marL="1371600" algn="l">
              <a:lnSpc>
                <a:spcPct val="90000"/>
              </a:lnSpc>
              <a:spcBef>
                <a:spcPts val="500"/>
              </a:spcBef>
              <a:spcAft>
                <a:spcPts val="0"/>
              </a:spcAft>
              <a:buClr>
                <a:schemeClr val="lt1"/>
              </a:buClr>
              <a:buSzPts val="1800"/>
              <a:buNone/>
              <a:defRPr sz="1800">
                <a:solidFill>
                  <a:schemeClr val="lt1"/>
                </a:solidFill>
              </a:defRPr>
            </a:lvl3pPr>
            <a:lvl4pPr indent="-228600" lvl="3" marL="1828800" algn="l">
              <a:lnSpc>
                <a:spcPct val="90000"/>
              </a:lnSpc>
              <a:spcBef>
                <a:spcPts val="500"/>
              </a:spcBef>
              <a:spcAft>
                <a:spcPts val="0"/>
              </a:spcAft>
              <a:buClr>
                <a:schemeClr val="lt1"/>
              </a:buClr>
              <a:buSzPts val="1600"/>
              <a:buNone/>
              <a:defRPr sz="1600">
                <a:solidFill>
                  <a:schemeClr val="lt1"/>
                </a:solidFill>
              </a:defRPr>
            </a:lvl4pPr>
            <a:lvl5pPr indent="-228600" lvl="4" marL="2286000" algn="l">
              <a:lnSpc>
                <a:spcPct val="90000"/>
              </a:lnSpc>
              <a:spcBef>
                <a:spcPts val="500"/>
              </a:spcBef>
              <a:spcAft>
                <a:spcPts val="0"/>
              </a:spcAft>
              <a:buClr>
                <a:schemeClr val="lt1"/>
              </a:buClr>
              <a:buSzPts val="1600"/>
              <a:buNone/>
              <a:defRPr sz="1600">
                <a:solidFill>
                  <a:schemeClr val="lt1"/>
                </a:solidFill>
              </a:defRPr>
            </a:lvl5pPr>
            <a:lvl6pPr indent="-228600" lvl="5" marL="2743200" algn="l">
              <a:lnSpc>
                <a:spcPct val="90000"/>
              </a:lnSpc>
              <a:spcBef>
                <a:spcPts val="500"/>
              </a:spcBef>
              <a:spcAft>
                <a:spcPts val="0"/>
              </a:spcAft>
              <a:buClr>
                <a:schemeClr val="lt1"/>
              </a:buClr>
              <a:buSzPts val="1600"/>
              <a:buNone/>
              <a:defRPr sz="1600">
                <a:solidFill>
                  <a:schemeClr val="lt1"/>
                </a:solidFill>
              </a:defRPr>
            </a:lvl6pPr>
            <a:lvl7pPr indent="-228600" lvl="6" marL="3200400" algn="l">
              <a:lnSpc>
                <a:spcPct val="90000"/>
              </a:lnSpc>
              <a:spcBef>
                <a:spcPts val="500"/>
              </a:spcBef>
              <a:spcAft>
                <a:spcPts val="0"/>
              </a:spcAft>
              <a:buClr>
                <a:schemeClr val="lt1"/>
              </a:buClr>
              <a:buSzPts val="1600"/>
              <a:buNone/>
              <a:defRPr sz="1600">
                <a:solidFill>
                  <a:schemeClr val="lt1"/>
                </a:solidFill>
              </a:defRPr>
            </a:lvl7pPr>
            <a:lvl8pPr indent="-228600" lvl="7" marL="3657600" algn="l">
              <a:lnSpc>
                <a:spcPct val="90000"/>
              </a:lnSpc>
              <a:spcBef>
                <a:spcPts val="500"/>
              </a:spcBef>
              <a:spcAft>
                <a:spcPts val="0"/>
              </a:spcAft>
              <a:buClr>
                <a:schemeClr val="lt1"/>
              </a:buClr>
              <a:buSzPts val="1600"/>
              <a:buNone/>
              <a:defRPr sz="1600">
                <a:solidFill>
                  <a:schemeClr val="lt1"/>
                </a:solidFill>
              </a:defRPr>
            </a:lvl8pPr>
            <a:lvl9pPr indent="-228600" lvl="8" marL="4114800" algn="l">
              <a:lnSpc>
                <a:spcPct val="90000"/>
              </a:lnSpc>
              <a:spcBef>
                <a:spcPts val="500"/>
              </a:spcBef>
              <a:spcAft>
                <a:spcPts val="0"/>
              </a:spcAft>
              <a:buClr>
                <a:schemeClr val="lt1"/>
              </a:buClr>
              <a:buSzPts val="1600"/>
              <a:buNone/>
              <a:defRPr sz="1600">
                <a:solidFill>
                  <a:schemeClr val="lt1"/>
                </a:solidFill>
              </a:defRPr>
            </a:lvl9pPr>
          </a:lstStyle>
          <a:p/>
        </p:txBody>
      </p:sp>
      <p:sp>
        <p:nvSpPr>
          <p:cNvPr id="44" name="Google Shape;44;p4"/>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4"/>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47" name="Google Shape;47;p4"/>
          <p:cNvPicPr preferRelativeResize="0"/>
          <p:nvPr/>
        </p:nvPicPr>
        <p:blipFill rotWithShape="1">
          <a:blip r:embed="rId4">
            <a:alphaModFix/>
          </a:blip>
          <a:srcRect b="0" l="0" r="0" t="0"/>
          <a:stretch/>
        </p:blipFill>
        <p:spPr>
          <a:xfrm>
            <a:off x="10750078" y="2835202"/>
            <a:ext cx="1441922" cy="1125482"/>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ro_slide" showMasterSp="0">
  <p:cSld name="Intro_slide">
    <p:bg>
      <p:bgPr>
        <a:blipFill>
          <a:blip r:embed="rId2">
            <a:alphaModFix/>
          </a:blip>
          <a:stretch>
            <a:fillRect/>
          </a:stretch>
        </a:blipFill>
      </p:bgPr>
    </p:bg>
    <p:spTree>
      <p:nvGrpSpPr>
        <p:cNvPr id="302" name="Shape 302"/>
        <p:cNvGrpSpPr/>
        <p:nvPr/>
      </p:nvGrpSpPr>
      <p:grpSpPr>
        <a:xfrm>
          <a:off x="0" y="0"/>
          <a:ext cx="0" cy="0"/>
          <a:chOff x="0" y="0"/>
          <a:chExt cx="0" cy="0"/>
        </a:xfrm>
      </p:grpSpPr>
      <p:pic>
        <p:nvPicPr>
          <p:cNvPr id="303" name="Google Shape;303;p33"/>
          <p:cNvPicPr preferRelativeResize="0"/>
          <p:nvPr/>
        </p:nvPicPr>
        <p:blipFill rotWithShape="1">
          <a:blip r:embed="rId3">
            <a:alphaModFix/>
          </a:blip>
          <a:srcRect b="0" l="0" r="0" t="0"/>
          <a:stretch/>
        </p:blipFill>
        <p:spPr>
          <a:xfrm>
            <a:off x="1355500" y="4877732"/>
            <a:ext cx="636044" cy="578959"/>
          </a:xfrm>
          <a:prstGeom prst="rect">
            <a:avLst/>
          </a:prstGeom>
          <a:noFill/>
          <a:ln>
            <a:noFill/>
          </a:ln>
        </p:spPr>
      </p:pic>
      <p:pic>
        <p:nvPicPr>
          <p:cNvPr id="304" name="Google Shape;304;p33"/>
          <p:cNvPicPr preferRelativeResize="0"/>
          <p:nvPr/>
        </p:nvPicPr>
        <p:blipFill rotWithShape="1">
          <a:blip r:embed="rId4">
            <a:alphaModFix/>
          </a:blip>
          <a:srcRect b="0" l="0" r="0" t="0"/>
          <a:stretch/>
        </p:blipFill>
        <p:spPr>
          <a:xfrm>
            <a:off x="1323857" y="5260744"/>
            <a:ext cx="667687" cy="633228"/>
          </a:xfrm>
          <a:prstGeom prst="rect">
            <a:avLst/>
          </a:prstGeom>
          <a:noFill/>
          <a:ln>
            <a:noFill/>
          </a:ln>
        </p:spPr>
      </p:pic>
      <p:sp>
        <p:nvSpPr>
          <p:cNvPr id="305" name="Google Shape;305;p33"/>
          <p:cNvSpPr/>
          <p:nvPr/>
        </p:nvSpPr>
        <p:spPr>
          <a:xfrm>
            <a:off x="1007436" y="6381328"/>
            <a:ext cx="11041227"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chemeClr val="dk1"/>
                </a:solidFill>
                <a:latin typeface="Calibri"/>
                <a:ea typeface="Calibri"/>
                <a:cs typeface="Calibri"/>
                <a:sym typeface="Calibri"/>
              </a:rPr>
              <a:t>EOSC-hub receives funding from the European Union’s Horizon 2020 research and innovation programme under grant agreement No. 777536.</a:t>
            </a:r>
            <a:endParaRPr/>
          </a:p>
        </p:txBody>
      </p:sp>
      <p:sp>
        <p:nvSpPr>
          <p:cNvPr id="306" name="Google Shape;306;p33"/>
          <p:cNvSpPr txBox="1"/>
          <p:nvPr/>
        </p:nvSpPr>
        <p:spPr>
          <a:xfrm>
            <a:off x="1976601" y="4989075"/>
            <a:ext cx="1552984"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000">
                <a:solidFill>
                  <a:srgbClr val="1C3046"/>
                </a:solidFill>
                <a:latin typeface="Calibri"/>
                <a:ea typeface="Calibri"/>
                <a:cs typeface="Calibri"/>
                <a:sym typeface="Calibri"/>
              </a:rPr>
              <a:t>eosc-hub.eu</a:t>
            </a:r>
            <a:endParaRPr/>
          </a:p>
        </p:txBody>
      </p:sp>
      <p:sp>
        <p:nvSpPr>
          <p:cNvPr id="307" name="Google Shape;307;p33"/>
          <p:cNvSpPr txBox="1"/>
          <p:nvPr/>
        </p:nvSpPr>
        <p:spPr>
          <a:xfrm>
            <a:off x="1937698" y="5375344"/>
            <a:ext cx="162499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000">
                <a:solidFill>
                  <a:srgbClr val="1C3046"/>
                </a:solidFill>
                <a:latin typeface="Calibri"/>
                <a:ea typeface="Calibri"/>
                <a:cs typeface="Calibri"/>
                <a:sym typeface="Calibri"/>
              </a:rPr>
              <a:t>@EOSC_eu</a:t>
            </a:r>
            <a:endParaRPr sz="2000">
              <a:solidFill>
                <a:srgbClr val="1C3046"/>
              </a:solidFill>
              <a:latin typeface="Calibri"/>
              <a:ea typeface="Calibri"/>
              <a:cs typeface="Calibri"/>
              <a:sym typeface="Calibri"/>
            </a:endParaRPr>
          </a:p>
        </p:txBody>
      </p:sp>
      <p:cxnSp>
        <p:nvCxnSpPr>
          <p:cNvPr id="308" name="Google Shape;308;p33"/>
          <p:cNvCxnSpPr/>
          <p:nvPr/>
        </p:nvCxnSpPr>
        <p:spPr>
          <a:xfrm>
            <a:off x="1559496" y="4725144"/>
            <a:ext cx="1872208" cy="0"/>
          </a:xfrm>
          <a:prstGeom prst="straightConnector1">
            <a:avLst/>
          </a:prstGeom>
          <a:noFill/>
          <a:ln cap="flat" cmpd="sng" w="25400">
            <a:solidFill>
              <a:srgbClr val="1C3046"/>
            </a:solidFill>
            <a:prstDash val="solid"/>
            <a:round/>
            <a:headEnd len="sm" w="sm" type="none"/>
            <a:tailEnd len="sm" w="sm" type="none"/>
          </a:ln>
        </p:spPr>
      </p:cxnSp>
      <p:pic>
        <p:nvPicPr>
          <p:cNvPr id="309" name="Google Shape;309;p33"/>
          <p:cNvPicPr preferRelativeResize="0"/>
          <p:nvPr/>
        </p:nvPicPr>
        <p:blipFill rotWithShape="1">
          <a:blip r:embed="rId5">
            <a:alphaModFix/>
          </a:blip>
          <a:srcRect b="0" l="0" r="0" t="0"/>
          <a:stretch/>
        </p:blipFill>
        <p:spPr>
          <a:xfrm>
            <a:off x="1322301" y="1520793"/>
            <a:ext cx="4916162" cy="1224125"/>
          </a:xfrm>
          <a:prstGeom prst="rect">
            <a:avLst/>
          </a:prstGeom>
          <a:noFill/>
          <a:ln>
            <a:noFill/>
          </a:ln>
        </p:spPr>
      </p:pic>
      <p:pic>
        <p:nvPicPr>
          <p:cNvPr id="310" name="Google Shape;310;p33"/>
          <p:cNvPicPr preferRelativeResize="0"/>
          <p:nvPr/>
        </p:nvPicPr>
        <p:blipFill rotWithShape="1">
          <a:blip r:embed="rId6">
            <a:alphaModFix/>
          </a:blip>
          <a:srcRect b="0" l="0" r="0" t="0"/>
          <a:stretch/>
        </p:blipFill>
        <p:spPr>
          <a:xfrm>
            <a:off x="479376" y="6371133"/>
            <a:ext cx="422176" cy="282000"/>
          </a:xfrm>
          <a:prstGeom prst="rect">
            <a:avLst/>
          </a:prstGeom>
          <a:noFill/>
          <a:ln>
            <a:noFill/>
          </a:ln>
        </p:spPr>
      </p:pic>
      <p:sp>
        <p:nvSpPr>
          <p:cNvPr id="311" name="Google Shape;311;p33"/>
          <p:cNvSpPr txBox="1"/>
          <p:nvPr>
            <p:ph idx="1" type="body"/>
          </p:nvPr>
        </p:nvSpPr>
        <p:spPr>
          <a:xfrm>
            <a:off x="1402928" y="3572463"/>
            <a:ext cx="6121400" cy="720725"/>
          </a:xfrm>
          <a:prstGeom prst="rect">
            <a:avLst/>
          </a:prstGeom>
          <a:noFill/>
          <a:ln>
            <a:noFill/>
          </a:ln>
        </p:spPr>
        <p:txBody>
          <a:bodyPr anchorCtr="0" anchor="t" bIns="45700" lIns="91425" spcFirstLastPara="1" rIns="91425" wrap="square" tIns="45700"/>
          <a:lstStyle>
            <a:lvl1pPr indent="-228600" lvl="0" marL="457200" marR="0" rtl="0" algn="l">
              <a:spcBef>
                <a:spcPts val="560"/>
              </a:spcBef>
              <a:spcAft>
                <a:spcPts val="0"/>
              </a:spcAft>
              <a:buClr>
                <a:srgbClr val="B5892D"/>
              </a:buClr>
              <a:buSzPts val="2800"/>
              <a:buFont typeface="Arial"/>
              <a:buNone/>
              <a:defRPr b="0" i="1" sz="2800" u="none" cap="none" strike="noStrike">
                <a:solidFill>
                  <a:srgbClr val="B5892D"/>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12" name="Google Shape;312;p33"/>
          <p:cNvSpPr txBox="1"/>
          <p:nvPr>
            <p:ph idx="2" type="body"/>
          </p:nvPr>
        </p:nvSpPr>
        <p:spPr>
          <a:xfrm>
            <a:off x="1403350" y="2852738"/>
            <a:ext cx="6192838" cy="576262"/>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0"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Content" showMasterSp="0">
  <p:cSld name="Title &amp; Content">
    <p:spTree>
      <p:nvGrpSpPr>
        <p:cNvPr id="313" name="Shape 313"/>
        <p:cNvGrpSpPr/>
        <p:nvPr/>
      </p:nvGrpSpPr>
      <p:grpSpPr>
        <a:xfrm>
          <a:off x="0" y="0"/>
          <a:ext cx="0" cy="0"/>
          <a:chOff x="0" y="0"/>
          <a:chExt cx="0" cy="0"/>
        </a:xfrm>
      </p:grpSpPr>
      <p:sp>
        <p:nvSpPr>
          <p:cNvPr id="314" name="Google Shape;314;p34"/>
          <p:cNvSpPr/>
          <p:nvPr/>
        </p:nvSpPr>
        <p:spPr>
          <a:xfrm>
            <a:off x="11414248" y="6376243"/>
            <a:ext cx="442392" cy="293117"/>
          </a:xfrm>
          <a:prstGeom prst="rect">
            <a:avLst/>
          </a:prstGeom>
          <a:solidFill>
            <a:srgbClr val="1D2F45">
              <a:alpha val="25882"/>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A5A5A5"/>
              </a:solidFill>
              <a:latin typeface="Calibri"/>
              <a:ea typeface="Calibri"/>
              <a:cs typeface="Calibri"/>
              <a:sym typeface="Calibri"/>
            </a:endParaRPr>
          </a:p>
        </p:txBody>
      </p:sp>
      <p:sp>
        <p:nvSpPr>
          <p:cNvPr id="315" name="Google Shape;315;p34"/>
          <p:cNvSpPr txBox="1"/>
          <p:nvPr>
            <p:ph idx="1" type="body"/>
          </p:nvPr>
        </p:nvSpPr>
        <p:spPr>
          <a:xfrm>
            <a:off x="335360" y="1268763"/>
            <a:ext cx="11521280" cy="4855007"/>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rgbClr val="3C3C3C"/>
              </a:buClr>
              <a:buSzPts val="2800"/>
              <a:buFont typeface="Arial"/>
              <a:buChar char="•"/>
              <a:defRPr b="0" i="0" sz="28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Arial"/>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560"/>
              </a:spcBef>
              <a:spcAft>
                <a:spcPts val="0"/>
              </a:spcAft>
              <a:buClr>
                <a:srgbClr val="3C3C3C"/>
              </a:buClr>
              <a:buSzPts val="2240"/>
              <a:buFont typeface="Arial"/>
              <a:buNone/>
              <a:defRPr b="0" i="0" sz="28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16" name="Google Shape;316;p34"/>
          <p:cNvSpPr txBox="1"/>
          <p:nvPr>
            <p:ph idx="10" type="dt"/>
          </p:nvPr>
        </p:nvSpPr>
        <p:spPr>
          <a:xfrm>
            <a:off x="335360" y="6381328"/>
            <a:ext cx="2844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7" name="Google Shape;317;p34"/>
          <p:cNvSpPr txBox="1"/>
          <p:nvPr>
            <p:ph idx="11" type="ftr"/>
          </p:nvPr>
        </p:nvSpPr>
        <p:spPr>
          <a:xfrm>
            <a:off x="4165600" y="6381328"/>
            <a:ext cx="3860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cxnSp>
        <p:nvCxnSpPr>
          <p:cNvPr id="318" name="Google Shape;318;p34"/>
          <p:cNvCxnSpPr/>
          <p:nvPr/>
        </p:nvCxnSpPr>
        <p:spPr>
          <a:xfrm rot="10800000">
            <a:off x="335360" y="6376246"/>
            <a:ext cx="11521280" cy="5085"/>
          </a:xfrm>
          <a:prstGeom prst="straightConnector1">
            <a:avLst/>
          </a:prstGeom>
          <a:noFill/>
          <a:ln cap="flat" cmpd="sng" w="12700">
            <a:solidFill>
              <a:srgbClr val="1D2F45"/>
            </a:solidFill>
            <a:prstDash val="solid"/>
            <a:round/>
            <a:headEnd len="sm" w="sm" type="none"/>
            <a:tailEnd len="sm" w="sm" type="none"/>
          </a:ln>
        </p:spPr>
      </p:cxnSp>
      <p:sp>
        <p:nvSpPr>
          <p:cNvPr id="319" name="Google Shape;319;p34"/>
          <p:cNvSpPr txBox="1"/>
          <p:nvPr>
            <p:ph idx="12" type="sldNum"/>
          </p:nvPr>
        </p:nvSpPr>
        <p:spPr>
          <a:xfrm>
            <a:off x="8737600" y="6381328"/>
            <a:ext cx="3119040" cy="288032"/>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950">
                <a:solidFill>
                  <a:srgbClr val="3C3C3C"/>
                </a:solidFill>
                <a:latin typeface="Calibri"/>
                <a:ea typeface="Calibri"/>
                <a:cs typeface="Calibri"/>
                <a:sym typeface="Calibri"/>
              </a:defRPr>
            </a:lvl1pPr>
            <a:lvl2pPr indent="0" lvl="1" marL="0" marR="0" rtl="0" algn="r">
              <a:spcBef>
                <a:spcPts val="0"/>
              </a:spcBef>
              <a:buNone/>
              <a:defRPr b="0" i="0" sz="950">
                <a:solidFill>
                  <a:srgbClr val="3C3C3C"/>
                </a:solidFill>
                <a:latin typeface="Calibri"/>
                <a:ea typeface="Calibri"/>
                <a:cs typeface="Calibri"/>
                <a:sym typeface="Calibri"/>
              </a:defRPr>
            </a:lvl2pPr>
            <a:lvl3pPr indent="0" lvl="2" marL="0" marR="0" rtl="0" algn="r">
              <a:spcBef>
                <a:spcPts val="0"/>
              </a:spcBef>
              <a:buNone/>
              <a:defRPr b="0" i="0" sz="950">
                <a:solidFill>
                  <a:srgbClr val="3C3C3C"/>
                </a:solidFill>
                <a:latin typeface="Calibri"/>
                <a:ea typeface="Calibri"/>
                <a:cs typeface="Calibri"/>
                <a:sym typeface="Calibri"/>
              </a:defRPr>
            </a:lvl3pPr>
            <a:lvl4pPr indent="0" lvl="3" marL="0" marR="0" rtl="0" algn="r">
              <a:spcBef>
                <a:spcPts val="0"/>
              </a:spcBef>
              <a:buNone/>
              <a:defRPr b="0" i="0" sz="950">
                <a:solidFill>
                  <a:srgbClr val="3C3C3C"/>
                </a:solidFill>
                <a:latin typeface="Calibri"/>
                <a:ea typeface="Calibri"/>
                <a:cs typeface="Calibri"/>
                <a:sym typeface="Calibri"/>
              </a:defRPr>
            </a:lvl4pPr>
            <a:lvl5pPr indent="0" lvl="4" marL="0" marR="0" rtl="0" algn="r">
              <a:spcBef>
                <a:spcPts val="0"/>
              </a:spcBef>
              <a:buNone/>
              <a:defRPr b="0" i="0" sz="950">
                <a:solidFill>
                  <a:srgbClr val="3C3C3C"/>
                </a:solidFill>
                <a:latin typeface="Calibri"/>
                <a:ea typeface="Calibri"/>
                <a:cs typeface="Calibri"/>
                <a:sym typeface="Calibri"/>
              </a:defRPr>
            </a:lvl5pPr>
            <a:lvl6pPr indent="0" lvl="5" marL="0" marR="0" rtl="0" algn="r">
              <a:spcBef>
                <a:spcPts val="0"/>
              </a:spcBef>
              <a:buNone/>
              <a:defRPr b="0" i="0" sz="950">
                <a:solidFill>
                  <a:srgbClr val="3C3C3C"/>
                </a:solidFill>
                <a:latin typeface="Calibri"/>
                <a:ea typeface="Calibri"/>
                <a:cs typeface="Calibri"/>
                <a:sym typeface="Calibri"/>
              </a:defRPr>
            </a:lvl6pPr>
            <a:lvl7pPr indent="0" lvl="6" marL="0" marR="0" rtl="0" algn="r">
              <a:spcBef>
                <a:spcPts val="0"/>
              </a:spcBef>
              <a:buNone/>
              <a:defRPr b="0" i="0" sz="950">
                <a:solidFill>
                  <a:srgbClr val="3C3C3C"/>
                </a:solidFill>
                <a:latin typeface="Calibri"/>
                <a:ea typeface="Calibri"/>
                <a:cs typeface="Calibri"/>
                <a:sym typeface="Calibri"/>
              </a:defRPr>
            </a:lvl7pPr>
            <a:lvl8pPr indent="0" lvl="7" marL="0" marR="0" rtl="0" algn="r">
              <a:spcBef>
                <a:spcPts val="0"/>
              </a:spcBef>
              <a:buNone/>
              <a:defRPr b="0" i="0" sz="950">
                <a:solidFill>
                  <a:srgbClr val="3C3C3C"/>
                </a:solidFill>
                <a:latin typeface="Calibri"/>
                <a:ea typeface="Calibri"/>
                <a:cs typeface="Calibri"/>
                <a:sym typeface="Calibri"/>
              </a:defRPr>
            </a:lvl8pPr>
            <a:lvl9pPr indent="0" lvl="8" marL="0" marR="0" rtl="0" algn="r">
              <a:spcBef>
                <a:spcPts val="0"/>
              </a:spcBef>
              <a:buNone/>
              <a:defRPr b="0" i="0" sz="950">
                <a:solidFill>
                  <a:srgbClr val="3C3C3C"/>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320" name="Google Shape;320;p34"/>
          <p:cNvSpPr/>
          <p:nvPr/>
        </p:nvSpPr>
        <p:spPr>
          <a:xfrm>
            <a:off x="4152612" y="0"/>
            <a:ext cx="1511361"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 name="Google Shape;321;p34"/>
          <p:cNvSpPr/>
          <p:nvPr/>
        </p:nvSpPr>
        <p:spPr>
          <a:xfrm>
            <a:off x="7920205" y="0"/>
            <a:ext cx="4223295"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 name="Google Shape;322;p34"/>
          <p:cNvSpPr/>
          <p:nvPr/>
        </p:nvSpPr>
        <p:spPr>
          <a:xfrm>
            <a:off x="11202275" y="0"/>
            <a:ext cx="996844"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 name="Google Shape;323;p34"/>
          <p:cNvSpPr/>
          <p:nvPr/>
        </p:nvSpPr>
        <p:spPr>
          <a:xfrm>
            <a:off x="2543607" y="0"/>
            <a:ext cx="1354740"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4" name="Google Shape;324;p34"/>
          <p:cNvSpPr/>
          <p:nvPr/>
        </p:nvSpPr>
        <p:spPr>
          <a:xfrm>
            <a:off x="9552385" y="0"/>
            <a:ext cx="1738195"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5" name="Google Shape;325;p34"/>
          <p:cNvSpPr/>
          <p:nvPr/>
        </p:nvSpPr>
        <p:spPr>
          <a:xfrm>
            <a:off x="6960098" y="0"/>
            <a:ext cx="1523817"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 name="Google Shape;326;p34"/>
          <p:cNvSpPr/>
          <p:nvPr/>
        </p:nvSpPr>
        <p:spPr>
          <a:xfrm>
            <a:off x="1701959" y="-2"/>
            <a:ext cx="841647"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7" name="Google Shape;327;p34"/>
          <p:cNvSpPr/>
          <p:nvPr/>
        </p:nvSpPr>
        <p:spPr>
          <a:xfrm>
            <a:off x="857970"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8" name="Google Shape;328;p34"/>
          <p:cNvSpPr/>
          <p:nvPr/>
        </p:nvSpPr>
        <p:spPr>
          <a:xfrm>
            <a:off x="3454402"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 name="Google Shape;329;p34"/>
          <p:cNvSpPr/>
          <p:nvPr/>
        </p:nvSpPr>
        <p:spPr>
          <a:xfrm>
            <a:off x="5663973" y="0"/>
            <a:ext cx="1403313"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 name="Google Shape;330;p34"/>
          <p:cNvSpPr/>
          <p:nvPr/>
        </p:nvSpPr>
        <p:spPr>
          <a:xfrm>
            <a:off x="9810659" y="0"/>
            <a:ext cx="221780"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 name="Google Shape;331;p34"/>
          <p:cNvSpPr/>
          <p:nvPr/>
        </p:nvSpPr>
        <p:spPr>
          <a:xfrm>
            <a:off x="-181" y="-2"/>
            <a:ext cx="858151"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32" name="Google Shape;332;p34"/>
          <p:cNvPicPr preferRelativeResize="0"/>
          <p:nvPr/>
        </p:nvPicPr>
        <p:blipFill rotWithShape="1">
          <a:blip r:embed="rId2">
            <a:alphaModFix/>
          </a:blip>
          <a:srcRect b="0" l="0" r="0" t="0"/>
          <a:stretch/>
        </p:blipFill>
        <p:spPr>
          <a:xfrm>
            <a:off x="107504" y="120788"/>
            <a:ext cx="2808312" cy="754672"/>
          </a:xfrm>
          <a:prstGeom prst="rect">
            <a:avLst/>
          </a:prstGeom>
          <a:noFill/>
          <a:ln>
            <a:noFill/>
          </a:ln>
        </p:spPr>
      </p:pic>
      <p:pic>
        <p:nvPicPr>
          <p:cNvPr id="333" name="Google Shape;333;p34"/>
          <p:cNvPicPr preferRelativeResize="0"/>
          <p:nvPr/>
        </p:nvPicPr>
        <p:blipFill rotWithShape="1">
          <a:blip r:embed="rId3">
            <a:alphaModFix/>
          </a:blip>
          <a:srcRect b="0" l="0" r="0" t="0"/>
          <a:stretch/>
        </p:blipFill>
        <p:spPr>
          <a:xfrm>
            <a:off x="0" y="6826217"/>
            <a:ext cx="12192000" cy="31783"/>
          </a:xfrm>
          <a:prstGeom prst="rect">
            <a:avLst/>
          </a:prstGeom>
          <a:noFill/>
          <a:ln>
            <a:noFill/>
          </a:ln>
        </p:spPr>
      </p:pic>
      <p:sp>
        <p:nvSpPr>
          <p:cNvPr id="334" name="Google Shape;334;p34"/>
          <p:cNvSpPr txBox="1"/>
          <p:nvPr>
            <p:ph idx="2" type="body"/>
          </p:nvPr>
        </p:nvSpPr>
        <p:spPr>
          <a:xfrm>
            <a:off x="3221038" y="192857"/>
            <a:ext cx="8635602" cy="823430"/>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1"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_slide" showMasterSp="0">
  <p:cSld name="Content_slide">
    <p:spTree>
      <p:nvGrpSpPr>
        <p:cNvPr id="335" name="Shape 335"/>
        <p:cNvGrpSpPr/>
        <p:nvPr/>
      </p:nvGrpSpPr>
      <p:grpSpPr>
        <a:xfrm>
          <a:off x="0" y="0"/>
          <a:ext cx="0" cy="0"/>
          <a:chOff x="0" y="0"/>
          <a:chExt cx="0" cy="0"/>
        </a:xfrm>
      </p:grpSpPr>
      <p:sp>
        <p:nvSpPr>
          <p:cNvPr id="336" name="Google Shape;336;p35"/>
          <p:cNvSpPr/>
          <p:nvPr/>
        </p:nvSpPr>
        <p:spPr>
          <a:xfrm>
            <a:off x="11414248" y="6376243"/>
            <a:ext cx="442392" cy="293117"/>
          </a:xfrm>
          <a:prstGeom prst="rect">
            <a:avLst/>
          </a:prstGeom>
          <a:solidFill>
            <a:srgbClr val="1D2F45">
              <a:alpha val="25882"/>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A5A5A5"/>
              </a:solidFill>
              <a:latin typeface="Calibri"/>
              <a:ea typeface="Calibri"/>
              <a:cs typeface="Calibri"/>
              <a:sym typeface="Calibri"/>
            </a:endParaRPr>
          </a:p>
        </p:txBody>
      </p:sp>
      <p:sp>
        <p:nvSpPr>
          <p:cNvPr id="337" name="Google Shape;337;p35"/>
          <p:cNvSpPr/>
          <p:nvPr/>
        </p:nvSpPr>
        <p:spPr>
          <a:xfrm>
            <a:off x="4152612" y="0"/>
            <a:ext cx="1511361"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 name="Google Shape;338;p35"/>
          <p:cNvSpPr/>
          <p:nvPr/>
        </p:nvSpPr>
        <p:spPr>
          <a:xfrm>
            <a:off x="7920205" y="0"/>
            <a:ext cx="4223295"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Google Shape;339;p35"/>
          <p:cNvSpPr/>
          <p:nvPr/>
        </p:nvSpPr>
        <p:spPr>
          <a:xfrm>
            <a:off x="11202275" y="0"/>
            <a:ext cx="996844"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 name="Google Shape;340;p35"/>
          <p:cNvSpPr/>
          <p:nvPr/>
        </p:nvSpPr>
        <p:spPr>
          <a:xfrm>
            <a:off x="2543607" y="0"/>
            <a:ext cx="1354740"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 name="Google Shape;341;p35"/>
          <p:cNvSpPr/>
          <p:nvPr/>
        </p:nvSpPr>
        <p:spPr>
          <a:xfrm>
            <a:off x="9552385" y="0"/>
            <a:ext cx="1738195"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Google Shape;342;p35"/>
          <p:cNvSpPr/>
          <p:nvPr/>
        </p:nvSpPr>
        <p:spPr>
          <a:xfrm>
            <a:off x="6960098" y="0"/>
            <a:ext cx="1523817"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 name="Google Shape;343;p35"/>
          <p:cNvSpPr/>
          <p:nvPr/>
        </p:nvSpPr>
        <p:spPr>
          <a:xfrm>
            <a:off x="1701959" y="-2"/>
            <a:ext cx="841647"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 name="Google Shape;344;p35"/>
          <p:cNvSpPr/>
          <p:nvPr/>
        </p:nvSpPr>
        <p:spPr>
          <a:xfrm>
            <a:off x="857970"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 name="Google Shape;345;p35"/>
          <p:cNvSpPr/>
          <p:nvPr/>
        </p:nvSpPr>
        <p:spPr>
          <a:xfrm>
            <a:off x="3454402"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 name="Google Shape;346;p35"/>
          <p:cNvSpPr/>
          <p:nvPr/>
        </p:nvSpPr>
        <p:spPr>
          <a:xfrm>
            <a:off x="5663973" y="0"/>
            <a:ext cx="1403313"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p35"/>
          <p:cNvSpPr/>
          <p:nvPr/>
        </p:nvSpPr>
        <p:spPr>
          <a:xfrm>
            <a:off x="9810659" y="0"/>
            <a:ext cx="221780"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35"/>
          <p:cNvSpPr/>
          <p:nvPr/>
        </p:nvSpPr>
        <p:spPr>
          <a:xfrm>
            <a:off x="-181" y="-2"/>
            <a:ext cx="858151"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35"/>
          <p:cNvSpPr txBox="1"/>
          <p:nvPr>
            <p:ph idx="10" type="dt"/>
          </p:nvPr>
        </p:nvSpPr>
        <p:spPr>
          <a:xfrm>
            <a:off x="335360" y="6381328"/>
            <a:ext cx="2844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50" name="Google Shape;350;p35"/>
          <p:cNvSpPr txBox="1"/>
          <p:nvPr>
            <p:ph idx="11" type="ftr"/>
          </p:nvPr>
        </p:nvSpPr>
        <p:spPr>
          <a:xfrm>
            <a:off x="4165600" y="6381328"/>
            <a:ext cx="3860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cxnSp>
        <p:nvCxnSpPr>
          <p:cNvPr id="351" name="Google Shape;351;p35"/>
          <p:cNvCxnSpPr/>
          <p:nvPr/>
        </p:nvCxnSpPr>
        <p:spPr>
          <a:xfrm rot="10800000">
            <a:off x="335360" y="6376246"/>
            <a:ext cx="11521280" cy="5085"/>
          </a:xfrm>
          <a:prstGeom prst="straightConnector1">
            <a:avLst/>
          </a:prstGeom>
          <a:noFill/>
          <a:ln cap="flat" cmpd="sng" w="12700">
            <a:solidFill>
              <a:srgbClr val="1D2F45"/>
            </a:solidFill>
            <a:prstDash val="solid"/>
            <a:round/>
            <a:headEnd len="sm" w="sm" type="none"/>
            <a:tailEnd len="sm" w="sm" type="none"/>
          </a:ln>
        </p:spPr>
      </p:cxnSp>
      <p:sp>
        <p:nvSpPr>
          <p:cNvPr id="352" name="Google Shape;352;p35"/>
          <p:cNvSpPr txBox="1"/>
          <p:nvPr>
            <p:ph idx="12" type="sldNum"/>
          </p:nvPr>
        </p:nvSpPr>
        <p:spPr>
          <a:xfrm>
            <a:off x="8737600" y="6381328"/>
            <a:ext cx="3119040" cy="288032"/>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950">
                <a:solidFill>
                  <a:srgbClr val="3C3C3C"/>
                </a:solidFill>
                <a:latin typeface="Calibri"/>
                <a:ea typeface="Calibri"/>
                <a:cs typeface="Calibri"/>
                <a:sym typeface="Calibri"/>
              </a:defRPr>
            </a:lvl1pPr>
            <a:lvl2pPr indent="0" lvl="1" marL="0" marR="0" rtl="0" algn="r">
              <a:spcBef>
                <a:spcPts val="0"/>
              </a:spcBef>
              <a:buNone/>
              <a:defRPr b="0" i="0" sz="950">
                <a:solidFill>
                  <a:srgbClr val="3C3C3C"/>
                </a:solidFill>
                <a:latin typeface="Calibri"/>
                <a:ea typeface="Calibri"/>
                <a:cs typeface="Calibri"/>
                <a:sym typeface="Calibri"/>
              </a:defRPr>
            </a:lvl2pPr>
            <a:lvl3pPr indent="0" lvl="2" marL="0" marR="0" rtl="0" algn="r">
              <a:spcBef>
                <a:spcPts val="0"/>
              </a:spcBef>
              <a:buNone/>
              <a:defRPr b="0" i="0" sz="950">
                <a:solidFill>
                  <a:srgbClr val="3C3C3C"/>
                </a:solidFill>
                <a:latin typeface="Calibri"/>
                <a:ea typeface="Calibri"/>
                <a:cs typeface="Calibri"/>
                <a:sym typeface="Calibri"/>
              </a:defRPr>
            </a:lvl3pPr>
            <a:lvl4pPr indent="0" lvl="3" marL="0" marR="0" rtl="0" algn="r">
              <a:spcBef>
                <a:spcPts val="0"/>
              </a:spcBef>
              <a:buNone/>
              <a:defRPr b="0" i="0" sz="950">
                <a:solidFill>
                  <a:srgbClr val="3C3C3C"/>
                </a:solidFill>
                <a:latin typeface="Calibri"/>
                <a:ea typeface="Calibri"/>
                <a:cs typeface="Calibri"/>
                <a:sym typeface="Calibri"/>
              </a:defRPr>
            </a:lvl4pPr>
            <a:lvl5pPr indent="0" lvl="4" marL="0" marR="0" rtl="0" algn="r">
              <a:spcBef>
                <a:spcPts val="0"/>
              </a:spcBef>
              <a:buNone/>
              <a:defRPr b="0" i="0" sz="950">
                <a:solidFill>
                  <a:srgbClr val="3C3C3C"/>
                </a:solidFill>
                <a:latin typeface="Calibri"/>
                <a:ea typeface="Calibri"/>
                <a:cs typeface="Calibri"/>
                <a:sym typeface="Calibri"/>
              </a:defRPr>
            </a:lvl5pPr>
            <a:lvl6pPr indent="0" lvl="5" marL="0" marR="0" rtl="0" algn="r">
              <a:spcBef>
                <a:spcPts val="0"/>
              </a:spcBef>
              <a:buNone/>
              <a:defRPr b="0" i="0" sz="950">
                <a:solidFill>
                  <a:srgbClr val="3C3C3C"/>
                </a:solidFill>
                <a:latin typeface="Calibri"/>
                <a:ea typeface="Calibri"/>
                <a:cs typeface="Calibri"/>
                <a:sym typeface="Calibri"/>
              </a:defRPr>
            </a:lvl6pPr>
            <a:lvl7pPr indent="0" lvl="6" marL="0" marR="0" rtl="0" algn="r">
              <a:spcBef>
                <a:spcPts val="0"/>
              </a:spcBef>
              <a:buNone/>
              <a:defRPr b="0" i="0" sz="950">
                <a:solidFill>
                  <a:srgbClr val="3C3C3C"/>
                </a:solidFill>
                <a:latin typeface="Calibri"/>
                <a:ea typeface="Calibri"/>
                <a:cs typeface="Calibri"/>
                <a:sym typeface="Calibri"/>
              </a:defRPr>
            </a:lvl7pPr>
            <a:lvl8pPr indent="0" lvl="7" marL="0" marR="0" rtl="0" algn="r">
              <a:spcBef>
                <a:spcPts val="0"/>
              </a:spcBef>
              <a:buNone/>
              <a:defRPr b="0" i="0" sz="950">
                <a:solidFill>
                  <a:srgbClr val="3C3C3C"/>
                </a:solidFill>
                <a:latin typeface="Calibri"/>
                <a:ea typeface="Calibri"/>
                <a:cs typeface="Calibri"/>
                <a:sym typeface="Calibri"/>
              </a:defRPr>
            </a:lvl8pPr>
            <a:lvl9pPr indent="0" lvl="8" marL="0" marR="0" rtl="0" algn="r">
              <a:spcBef>
                <a:spcPts val="0"/>
              </a:spcBef>
              <a:buNone/>
              <a:defRPr b="0" i="0" sz="950">
                <a:solidFill>
                  <a:srgbClr val="3C3C3C"/>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353" name="Google Shape;353;p35"/>
          <p:cNvPicPr preferRelativeResize="0"/>
          <p:nvPr/>
        </p:nvPicPr>
        <p:blipFill rotWithShape="1">
          <a:blip r:embed="rId2">
            <a:alphaModFix/>
          </a:blip>
          <a:srcRect b="0" l="0" r="0" t="0"/>
          <a:stretch/>
        </p:blipFill>
        <p:spPr>
          <a:xfrm>
            <a:off x="107504" y="120788"/>
            <a:ext cx="2808312" cy="754672"/>
          </a:xfrm>
          <a:prstGeom prst="rect">
            <a:avLst/>
          </a:prstGeom>
          <a:noFill/>
          <a:ln>
            <a:noFill/>
          </a:ln>
        </p:spPr>
      </p:pic>
      <p:pic>
        <p:nvPicPr>
          <p:cNvPr id="354" name="Google Shape;354;p35"/>
          <p:cNvPicPr preferRelativeResize="0"/>
          <p:nvPr/>
        </p:nvPicPr>
        <p:blipFill rotWithShape="1">
          <a:blip r:embed="rId3">
            <a:alphaModFix/>
          </a:blip>
          <a:srcRect b="0" l="0" r="0" t="0"/>
          <a:stretch/>
        </p:blipFill>
        <p:spPr>
          <a:xfrm>
            <a:off x="0" y="6826217"/>
            <a:ext cx="12192000" cy="31783"/>
          </a:xfrm>
          <a:prstGeom prst="rect">
            <a:avLst/>
          </a:prstGeom>
          <a:noFill/>
          <a:ln>
            <a:noFill/>
          </a:ln>
        </p:spPr>
      </p:pic>
      <p:sp>
        <p:nvSpPr>
          <p:cNvPr id="355" name="Google Shape;355;p35"/>
          <p:cNvSpPr txBox="1"/>
          <p:nvPr>
            <p:ph idx="1" type="body"/>
          </p:nvPr>
        </p:nvSpPr>
        <p:spPr>
          <a:xfrm>
            <a:off x="335360" y="1268763"/>
            <a:ext cx="11521280" cy="4855007"/>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rgbClr val="3C3C3C"/>
              </a:buClr>
              <a:buSzPts val="2800"/>
              <a:buFont typeface="Arial"/>
              <a:buChar char="•"/>
              <a:defRPr b="0" i="0" sz="28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Arial"/>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560"/>
              </a:spcBef>
              <a:spcAft>
                <a:spcPts val="0"/>
              </a:spcAft>
              <a:buClr>
                <a:srgbClr val="3C3C3C"/>
              </a:buClr>
              <a:buSzPts val="2240"/>
              <a:buFont typeface="Arial"/>
              <a:buNone/>
              <a:defRPr b="0" i="0" sz="28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56" name="Google Shape;356;p35"/>
          <p:cNvSpPr txBox="1"/>
          <p:nvPr>
            <p:ph idx="2" type="body"/>
          </p:nvPr>
        </p:nvSpPr>
        <p:spPr>
          <a:xfrm>
            <a:off x="3221038" y="192857"/>
            <a:ext cx="8635602" cy="823430"/>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1"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_Slide_2" showMasterSp="0">
  <p:cSld name="Content_Slide_2">
    <p:spTree>
      <p:nvGrpSpPr>
        <p:cNvPr id="357" name="Shape 357"/>
        <p:cNvGrpSpPr/>
        <p:nvPr/>
      </p:nvGrpSpPr>
      <p:grpSpPr>
        <a:xfrm>
          <a:off x="0" y="0"/>
          <a:ext cx="0" cy="0"/>
          <a:chOff x="0" y="0"/>
          <a:chExt cx="0" cy="0"/>
        </a:xfrm>
      </p:grpSpPr>
      <p:sp>
        <p:nvSpPr>
          <p:cNvPr id="358" name="Google Shape;358;p36"/>
          <p:cNvSpPr/>
          <p:nvPr/>
        </p:nvSpPr>
        <p:spPr>
          <a:xfrm>
            <a:off x="11414248" y="6376243"/>
            <a:ext cx="442392" cy="293117"/>
          </a:xfrm>
          <a:prstGeom prst="rect">
            <a:avLst/>
          </a:prstGeom>
          <a:solidFill>
            <a:srgbClr val="1D2F45">
              <a:alpha val="25882"/>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A5A5A5"/>
              </a:solidFill>
              <a:latin typeface="Calibri"/>
              <a:ea typeface="Calibri"/>
              <a:cs typeface="Calibri"/>
              <a:sym typeface="Calibri"/>
            </a:endParaRPr>
          </a:p>
        </p:txBody>
      </p:sp>
      <p:sp>
        <p:nvSpPr>
          <p:cNvPr id="359" name="Google Shape;359;p36"/>
          <p:cNvSpPr/>
          <p:nvPr/>
        </p:nvSpPr>
        <p:spPr>
          <a:xfrm>
            <a:off x="4152612" y="0"/>
            <a:ext cx="1511361"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 name="Google Shape;360;p36"/>
          <p:cNvSpPr/>
          <p:nvPr/>
        </p:nvSpPr>
        <p:spPr>
          <a:xfrm>
            <a:off x="7920205" y="0"/>
            <a:ext cx="4223295"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36"/>
          <p:cNvSpPr/>
          <p:nvPr/>
        </p:nvSpPr>
        <p:spPr>
          <a:xfrm>
            <a:off x="11202275" y="0"/>
            <a:ext cx="996844"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 name="Google Shape;362;p36"/>
          <p:cNvSpPr/>
          <p:nvPr/>
        </p:nvSpPr>
        <p:spPr>
          <a:xfrm>
            <a:off x="2543607" y="0"/>
            <a:ext cx="1354740"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 name="Google Shape;363;p36"/>
          <p:cNvSpPr/>
          <p:nvPr/>
        </p:nvSpPr>
        <p:spPr>
          <a:xfrm>
            <a:off x="9552385" y="0"/>
            <a:ext cx="1738195"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Google Shape;364;p36"/>
          <p:cNvSpPr/>
          <p:nvPr/>
        </p:nvSpPr>
        <p:spPr>
          <a:xfrm>
            <a:off x="6960098" y="0"/>
            <a:ext cx="1523817"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 name="Google Shape;365;p36"/>
          <p:cNvSpPr/>
          <p:nvPr/>
        </p:nvSpPr>
        <p:spPr>
          <a:xfrm>
            <a:off x="1701959" y="-2"/>
            <a:ext cx="841647"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 name="Google Shape;366;p36"/>
          <p:cNvSpPr/>
          <p:nvPr/>
        </p:nvSpPr>
        <p:spPr>
          <a:xfrm>
            <a:off x="857970"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 name="Google Shape;367;p36"/>
          <p:cNvSpPr/>
          <p:nvPr/>
        </p:nvSpPr>
        <p:spPr>
          <a:xfrm>
            <a:off x="3454402"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 name="Google Shape;368;p36"/>
          <p:cNvSpPr/>
          <p:nvPr/>
        </p:nvSpPr>
        <p:spPr>
          <a:xfrm>
            <a:off x="5663973" y="0"/>
            <a:ext cx="1403313"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 name="Google Shape;369;p36"/>
          <p:cNvSpPr/>
          <p:nvPr/>
        </p:nvSpPr>
        <p:spPr>
          <a:xfrm>
            <a:off x="9810659" y="0"/>
            <a:ext cx="221780"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 name="Google Shape;370;p36"/>
          <p:cNvSpPr/>
          <p:nvPr/>
        </p:nvSpPr>
        <p:spPr>
          <a:xfrm>
            <a:off x="-181" y="-2"/>
            <a:ext cx="858151"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 name="Google Shape;371;p36"/>
          <p:cNvSpPr txBox="1"/>
          <p:nvPr>
            <p:ph idx="10" type="dt"/>
          </p:nvPr>
        </p:nvSpPr>
        <p:spPr>
          <a:xfrm>
            <a:off x="335360" y="6381328"/>
            <a:ext cx="2844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72" name="Google Shape;372;p36"/>
          <p:cNvSpPr txBox="1"/>
          <p:nvPr>
            <p:ph idx="11" type="ftr"/>
          </p:nvPr>
        </p:nvSpPr>
        <p:spPr>
          <a:xfrm>
            <a:off x="4165600" y="6381328"/>
            <a:ext cx="3860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cxnSp>
        <p:nvCxnSpPr>
          <p:cNvPr id="373" name="Google Shape;373;p36"/>
          <p:cNvCxnSpPr/>
          <p:nvPr/>
        </p:nvCxnSpPr>
        <p:spPr>
          <a:xfrm rot="10800000">
            <a:off x="335360" y="6376246"/>
            <a:ext cx="11521280" cy="5085"/>
          </a:xfrm>
          <a:prstGeom prst="straightConnector1">
            <a:avLst/>
          </a:prstGeom>
          <a:noFill/>
          <a:ln cap="flat" cmpd="sng" w="12700">
            <a:solidFill>
              <a:srgbClr val="1D2F45"/>
            </a:solidFill>
            <a:prstDash val="solid"/>
            <a:round/>
            <a:headEnd len="sm" w="sm" type="none"/>
            <a:tailEnd len="sm" w="sm" type="none"/>
          </a:ln>
        </p:spPr>
      </p:cxnSp>
      <p:sp>
        <p:nvSpPr>
          <p:cNvPr id="374" name="Google Shape;374;p36"/>
          <p:cNvSpPr txBox="1"/>
          <p:nvPr>
            <p:ph idx="12" type="sldNum"/>
          </p:nvPr>
        </p:nvSpPr>
        <p:spPr>
          <a:xfrm>
            <a:off x="8737600" y="6381328"/>
            <a:ext cx="3119040" cy="288032"/>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950">
                <a:solidFill>
                  <a:srgbClr val="3C3C3C"/>
                </a:solidFill>
                <a:latin typeface="Calibri"/>
                <a:ea typeface="Calibri"/>
                <a:cs typeface="Calibri"/>
                <a:sym typeface="Calibri"/>
              </a:defRPr>
            </a:lvl1pPr>
            <a:lvl2pPr indent="0" lvl="1" marL="0" marR="0" rtl="0" algn="r">
              <a:spcBef>
                <a:spcPts val="0"/>
              </a:spcBef>
              <a:buNone/>
              <a:defRPr b="0" i="0" sz="950">
                <a:solidFill>
                  <a:srgbClr val="3C3C3C"/>
                </a:solidFill>
                <a:latin typeface="Calibri"/>
                <a:ea typeface="Calibri"/>
                <a:cs typeface="Calibri"/>
                <a:sym typeface="Calibri"/>
              </a:defRPr>
            </a:lvl2pPr>
            <a:lvl3pPr indent="0" lvl="2" marL="0" marR="0" rtl="0" algn="r">
              <a:spcBef>
                <a:spcPts val="0"/>
              </a:spcBef>
              <a:buNone/>
              <a:defRPr b="0" i="0" sz="950">
                <a:solidFill>
                  <a:srgbClr val="3C3C3C"/>
                </a:solidFill>
                <a:latin typeface="Calibri"/>
                <a:ea typeface="Calibri"/>
                <a:cs typeface="Calibri"/>
                <a:sym typeface="Calibri"/>
              </a:defRPr>
            </a:lvl3pPr>
            <a:lvl4pPr indent="0" lvl="3" marL="0" marR="0" rtl="0" algn="r">
              <a:spcBef>
                <a:spcPts val="0"/>
              </a:spcBef>
              <a:buNone/>
              <a:defRPr b="0" i="0" sz="950">
                <a:solidFill>
                  <a:srgbClr val="3C3C3C"/>
                </a:solidFill>
                <a:latin typeface="Calibri"/>
                <a:ea typeface="Calibri"/>
                <a:cs typeface="Calibri"/>
                <a:sym typeface="Calibri"/>
              </a:defRPr>
            </a:lvl4pPr>
            <a:lvl5pPr indent="0" lvl="4" marL="0" marR="0" rtl="0" algn="r">
              <a:spcBef>
                <a:spcPts val="0"/>
              </a:spcBef>
              <a:buNone/>
              <a:defRPr b="0" i="0" sz="950">
                <a:solidFill>
                  <a:srgbClr val="3C3C3C"/>
                </a:solidFill>
                <a:latin typeface="Calibri"/>
                <a:ea typeface="Calibri"/>
                <a:cs typeface="Calibri"/>
                <a:sym typeface="Calibri"/>
              </a:defRPr>
            </a:lvl5pPr>
            <a:lvl6pPr indent="0" lvl="5" marL="0" marR="0" rtl="0" algn="r">
              <a:spcBef>
                <a:spcPts val="0"/>
              </a:spcBef>
              <a:buNone/>
              <a:defRPr b="0" i="0" sz="950">
                <a:solidFill>
                  <a:srgbClr val="3C3C3C"/>
                </a:solidFill>
                <a:latin typeface="Calibri"/>
                <a:ea typeface="Calibri"/>
                <a:cs typeface="Calibri"/>
                <a:sym typeface="Calibri"/>
              </a:defRPr>
            </a:lvl6pPr>
            <a:lvl7pPr indent="0" lvl="6" marL="0" marR="0" rtl="0" algn="r">
              <a:spcBef>
                <a:spcPts val="0"/>
              </a:spcBef>
              <a:buNone/>
              <a:defRPr b="0" i="0" sz="950">
                <a:solidFill>
                  <a:srgbClr val="3C3C3C"/>
                </a:solidFill>
                <a:latin typeface="Calibri"/>
                <a:ea typeface="Calibri"/>
                <a:cs typeface="Calibri"/>
                <a:sym typeface="Calibri"/>
              </a:defRPr>
            </a:lvl7pPr>
            <a:lvl8pPr indent="0" lvl="7" marL="0" marR="0" rtl="0" algn="r">
              <a:spcBef>
                <a:spcPts val="0"/>
              </a:spcBef>
              <a:buNone/>
              <a:defRPr b="0" i="0" sz="950">
                <a:solidFill>
                  <a:srgbClr val="3C3C3C"/>
                </a:solidFill>
                <a:latin typeface="Calibri"/>
                <a:ea typeface="Calibri"/>
                <a:cs typeface="Calibri"/>
                <a:sym typeface="Calibri"/>
              </a:defRPr>
            </a:lvl8pPr>
            <a:lvl9pPr indent="0" lvl="8" marL="0" marR="0" rtl="0" algn="r">
              <a:spcBef>
                <a:spcPts val="0"/>
              </a:spcBef>
              <a:buNone/>
              <a:defRPr b="0" i="0" sz="950">
                <a:solidFill>
                  <a:srgbClr val="3C3C3C"/>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375" name="Google Shape;375;p36"/>
          <p:cNvPicPr preferRelativeResize="0"/>
          <p:nvPr/>
        </p:nvPicPr>
        <p:blipFill rotWithShape="1">
          <a:blip r:embed="rId2">
            <a:alphaModFix/>
          </a:blip>
          <a:srcRect b="0" l="0" r="0" t="0"/>
          <a:stretch/>
        </p:blipFill>
        <p:spPr>
          <a:xfrm>
            <a:off x="107504" y="120788"/>
            <a:ext cx="2808312" cy="754672"/>
          </a:xfrm>
          <a:prstGeom prst="rect">
            <a:avLst/>
          </a:prstGeom>
          <a:noFill/>
          <a:ln>
            <a:noFill/>
          </a:ln>
        </p:spPr>
      </p:pic>
      <p:pic>
        <p:nvPicPr>
          <p:cNvPr id="376" name="Google Shape;376;p36"/>
          <p:cNvPicPr preferRelativeResize="0"/>
          <p:nvPr/>
        </p:nvPicPr>
        <p:blipFill rotWithShape="1">
          <a:blip r:embed="rId3">
            <a:alphaModFix/>
          </a:blip>
          <a:srcRect b="0" l="0" r="0" t="0"/>
          <a:stretch/>
        </p:blipFill>
        <p:spPr>
          <a:xfrm>
            <a:off x="0" y="6826217"/>
            <a:ext cx="12192000" cy="31783"/>
          </a:xfrm>
          <a:prstGeom prst="rect">
            <a:avLst/>
          </a:prstGeom>
          <a:noFill/>
          <a:ln>
            <a:noFill/>
          </a:ln>
        </p:spPr>
      </p:pic>
      <p:sp>
        <p:nvSpPr>
          <p:cNvPr id="377" name="Google Shape;377;p36"/>
          <p:cNvSpPr txBox="1"/>
          <p:nvPr>
            <p:ph idx="1" type="body"/>
          </p:nvPr>
        </p:nvSpPr>
        <p:spPr>
          <a:xfrm>
            <a:off x="287355" y="1340771"/>
            <a:ext cx="5664629" cy="4782999"/>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rgbClr val="3C3C3C"/>
              </a:buClr>
              <a:buSzPts val="2800"/>
              <a:buFont typeface="Arial"/>
              <a:buChar char="•"/>
              <a:defRPr b="0" i="0" sz="28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Arial"/>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560"/>
              </a:spcBef>
              <a:spcAft>
                <a:spcPts val="0"/>
              </a:spcAft>
              <a:buClr>
                <a:srgbClr val="3C3C3C"/>
              </a:buClr>
              <a:buSzPts val="2240"/>
              <a:buFont typeface="Arial"/>
              <a:buNone/>
              <a:defRPr b="0" i="0" sz="28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78" name="Google Shape;378;p36"/>
          <p:cNvSpPr txBox="1"/>
          <p:nvPr>
            <p:ph idx="2" type="body"/>
          </p:nvPr>
        </p:nvSpPr>
        <p:spPr>
          <a:xfrm>
            <a:off x="3221038" y="192857"/>
            <a:ext cx="8635602" cy="823430"/>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1"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79" name="Google Shape;379;p36"/>
          <p:cNvSpPr txBox="1"/>
          <p:nvPr>
            <p:ph idx="3" type="body"/>
          </p:nvPr>
        </p:nvSpPr>
        <p:spPr>
          <a:xfrm>
            <a:off x="6168008" y="1340771"/>
            <a:ext cx="5664629" cy="4782999"/>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rgbClr val="3C3C3C"/>
              </a:buClr>
              <a:buSzPts val="2800"/>
              <a:buFont typeface="Arial"/>
              <a:buChar char="•"/>
              <a:defRPr b="0" i="0" sz="28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Arial"/>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560"/>
              </a:spcBef>
              <a:spcAft>
                <a:spcPts val="0"/>
              </a:spcAft>
              <a:buClr>
                <a:srgbClr val="3C3C3C"/>
              </a:buClr>
              <a:buSzPts val="2240"/>
              <a:buFont typeface="Arial"/>
              <a:buNone/>
              <a:defRPr b="0" i="0" sz="28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Text (Vertical)" showMasterSp="0">
  <p:cSld name="Title &amp; Text (Vertical)">
    <p:spTree>
      <p:nvGrpSpPr>
        <p:cNvPr id="380" name="Shape 380"/>
        <p:cNvGrpSpPr/>
        <p:nvPr/>
      </p:nvGrpSpPr>
      <p:grpSpPr>
        <a:xfrm>
          <a:off x="0" y="0"/>
          <a:ext cx="0" cy="0"/>
          <a:chOff x="0" y="0"/>
          <a:chExt cx="0" cy="0"/>
        </a:xfrm>
      </p:grpSpPr>
      <p:sp>
        <p:nvSpPr>
          <p:cNvPr id="381" name="Google Shape;381;p37"/>
          <p:cNvSpPr/>
          <p:nvPr/>
        </p:nvSpPr>
        <p:spPr>
          <a:xfrm>
            <a:off x="11414248" y="6376243"/>
            <a:ext cx="442392" cy="293117"/>
          </a:xfrm>
          <a:prstGeom prst="rect">
            <a:avLst/>
          </a:prstGeom>
          <a:solidFill>
            <a:srgbClr val="1D2F45">
              <a:alpha val="25882"/>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A5A5A5"/>
              </a:solidFill>
              <a:latin typeface="Calibri"/>
              <a:ea typeface="Calibri"/>
              <a:cs typeface="Calibri"/>
              <a:sym typeface="Calibri"/>
            </a:endParaRPr>
          </a:p>
        </p:txBody>
      </p:sp>
      <p:sp>
        <p:nvSpPr>
          <p:cNvPr id="382" name="Google Shape;382;p37"/>
          <p:cNvSpPr txBox="1"/>
          <p:nvPr>
            <p:ph idx="12" type="sldNum"/>
          </p:nvPr>
        </p:nvSpPr>
        <p:spPr>
          <a:xfrm>
            <a:off x="8737600" y="6381328"/>
            <a:ext cx="3119040" cy="288032"/>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950">
                <a:solidFill>
                  <a:srgbClr val="3C3C3C"/>
                </a:solidFill>
                <a:latin typeface="Calibri"/>
                <a:ea typeface="Calibri"/>
                <a:cs typeface="Calibri"/>
                <a:sym typeface="Calibri"/>
              </a:defRPr>
            </a:lvl1pPr>
            <a:lvl2pPr indent="0" lvl="1" marL="0" marR="0" rtl="0" algn="r">
              <a:spcBef>
                <a:spcPts val="0"/>
              </a:spcBef>
              <a:buNone/>
              <a:defRPr b="0" i="0" sz="950">
                <a:solidFill>
                  <a:srgbClr val="3C3C3C"/>
                </a:solidFill>
                <a:latin typeface="Calibri"/>
                <a:ea typeface="Calibri"/>
                <a:cs typeface="Calibri"/>
                <a:sym typeface="Calibri"/>
              </a:defRPr>
            </a:lvl2pPr>
            <a:lvl3pPr indent="0" lvl="2" marL="0" marR="0" rtl="0" algn="r">
              <a:spcBef>
                <a:spcPts val="0"/>
              </a:spcBef>
              <a:buNone/>
              <a:defRPr b="0" i="0" sz="950">
                <a:solidFill>
                  <a:srgbClr val="3C3C3C"/>
                </a:solidFill>
                <a:latin typeface="Calibri"/>
                <a:ea typeface="Calibri"/>
                <a:cs typeface="Calibri"/>
                <a:sym typeface="Calibri"/>
              </a:defRPr>
            </a:lvl3pPr>
            <a:lvl4pPr indent="0" lvl="3" marL="0" marR="0" rtl="0" algn="r">
              <a:spcBef>
                <a:spcPts val="0"/>
              </a:spcBef>
              <a:buNone/>
              <a:defRPr b="0" i="0" sz="950">
                <a:solidFill>
                  <a:srgbClr val="3C3C3C"/>
                </a:solidFill>
                <a:latin typeface="Calibri"/>
                <a:ea typeface="Calibri"/>
                <a:cs typeface="Calibri"/>
                <a:sym typeface="Calibri"/>
              </a:defRPr>
            </a:lvl4pPr>
            <a:lvl5pPr indent="0" lvl="4" marL="0" marR="0" rtl="0" algn="r">
              <a:spcBef>
                <a:spcPts val="0"/>
              </a:spcBef>
              <a:buNone/>
              <a:defRPr b="0" i="0" sz="950">
                <a:solidFill>
                  <a:srgbClr val="3C3C3C"/>
                </a:solidFill>
                <a:latin typeface="Calibri"/>
                <a:ea typeface="Calibri"/>
                <a:cs typeface="Calibri"/>
                <a:sym typeface="Calibri"/>
              </a:defRPr>
            </a:lvl5pPr>
            <a:lvl6pPr indent="0" lvl="5" marL="0" marR="0" rtl="0" algn="r">
              <a:spcBef>
                <a:spcPts val="0"/>
              </a:spcBef>
              <a:buNone/>
              <a:defRPr b="0" i="0" sz="950">
                <a:solidFill>
                  <a:srgbClr val="3C3C3C"/>
                </a:solidFill>
                <a:latin typeface="Calibri"/>
                <a:ea typeface="Calibri"/>
                <a:cs typeface="Calibri"/>
                <a:sym typeface="Calibri"/>
              </a:defRPr>
            </a:lvl6pPr>
            <a:lvl7pPr indent="0" lvl="6" marL="0" marR="0" rtl="0" algn="r">
              <a:spcBef>
                <a:spcPts val="0"/>
              </a:spcBef>
              <a:buNone/>
              <a:defRPr b="0" i="0" sz="950">
                <a:solidFill>
                  <a:srgbClr val="3C3C3C"/>
                </a:solidFill>
                <a:latin typeface="Calibri"/>
                <a:ea typeface="Calibri"/>
                <a:cs typeface="Calibri"/>
                <a:sym typeface="Calibri"/>
              </a:defRPr>
            </a:lvl7pPr>
            <a:lvl8pPr indent="0" lvl="7" marL="0" marR="0" rtl="0" algn="r">
              <a:spcBef>
                <a:spcPts val="0"/>
              </a:spcBef>
              <a:buNone/>
              <a:defRPr b="0" i="0" sz="950">
                <a:solidFill>
                  <a:srgbClr val="3C3C3C"/>
                </a:solidFill>
                <a:latin typeface="Calibri"/>
                <a:ea typeface="Calibri"/>
                <a:cs typeface="Calibri"/>
                <a:sym typeface="Calibri"/>
              </a:defRPr>
            </a:lvl8pPr>
            <a:lvl9pPr indent="0" lvl="8" marL="0" marR="0" rtl="0" algn="r">
              <a:spcBef>
                <a:spcPts val="0"/>
              </a:spcBef>
              <a:buNone/>
              <a:defRPr b="0" i="0" sz="950">
                <a:solidFill>
                  <a:srgbClr val="3C3C3C"/>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383" name="Google Shape;383;p37"/>
          <p:cNvSpPr/>
          <p:nvPr/>
        </p:nvSpPr>
        <p:spPr>
          <a:xfrm>
            <a:off x="4152612" y="0"/>
            <a:ext cx="1511361"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 name="Google Shape;384;p37"/>
          <p:cNvSpPr/>
          <p:nvPr/>
        </p:nvSpPr>
        <p:spPr>
          <a:xfrm>
            <a:off x="7920205" y="0"/>
            <a:ext cx="4223295"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 name="Google Shape;385;p37"/>
          <p:cNvSpPr/>
          <p:nvPr/>
        </p:nvSpPr>
        <p:spPr>
          <a:xfrm>
            <a:off x="11202275" y="0"/>
            <a:ext cx="996844"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 name="Google Shape;386;p37"/>
          <p:cNvSpPr/>
          <p:nvPr/>
        </p:nvSpPr>
        <p:spPr>
          <a:xfrm>
            <a:off x="2543607" y="0"/>
            <a:ext cx="1354740"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 name="Google Shape;387;p37"/>
          <p:cNvSpPr/>
          <p:nvPr/>
        </p:nvSpPr>
        <p:spPr>
          <a:xfrm>
            <a:off x="9552385" y="0"/>
            <a:ext cx="1738195"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 name="Google Shape;388;p37"/>
          <p:cNvSpPr/>
          <p:nvPr/>
        </p:nvSpPr>
        <p:spPr>
          <a:xfrm>
            <a:off x="6960098" y="0"/>
            <a:ext cx="1523817"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 name="Google Shape;389;p37"/>
          <p:cNvSpPr/>
          <p:nvPr/>
        </p:nvSpPr>
        <p:spPr>
          <a:xfrm>
            <a:off x="1701959" y="-2"/>
            <a:ext cx="841647" cy="36000"/>
          </a:xfrm>
          <a:prstGeom prst="rect">
            <a:avLst/>
          </a:prstGeom>
          <a:solidFill>
            <a:srgbClr val="1C304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 name="Google Shape;390;p37"/>
          <p:cNvSpPr/>
          <p:nvPr/>
        </p:nvSpPr>
        <p:spPr>
          <a:xfrm>
            <a:off x="857970"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1" name="Google Shape;391;p37"/>
          <p:cNvSpPr/>
          <p:nvPr/>
        </p:nvSpPr>
        <p:spPr>
          <a:xfrm>
            <a:off x="3454402" y="0"/>
            <a:ext cx="854092"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2" name="Google Shape;392;p37"/>
          <p:cNvSpPr/>
          <p:nvPr/>
        </p:nvSpPr>
        <p:spPr>
          <a:xfrm>
            <a:off x="5663973" y="0"/>
            <a:ext cx="1403313"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3" name="Google Shape;393;p37"/>
          <p:cNvSpPr/>
          <p:nvPr/>
        </p:nvSpPr>
        <p:spPr>
          <a:xfrm>
            <a:off x="9810659" y="0"/>
            <a:ext cx="221780" cy="36000"/>
          </a:xfrm>
          <a:prstGeom prst="rect">
            <a:avLst/>
          </a:prstGeom>
          <a:solidFill>
            <a:srgbClr val="75A5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 name="Google Shape;394;p37"/>
          <p:cNvSpPr/>
          <p:nvPr/>
        </p:nvSpPr>
        <p:spPr>
          <a:xfrm>
            <a:off x="-181" y="-2"/>
            <a:ext cx="858151" cy="36000"/>
          </a:xfrm>
          <a:prstGeom prst="rect">
            <a:avLst/>
          </a:prstGeom>
          <a:solidFill>
            <a:srgbClr val="B5892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37"/>
          <p:cNvSpPr txBox="1"/>
          <p:nvPr>
            <p:ph idx="10" type="dt"/>
          </p:nvPr>
        </p:nvSpPr>
        <p:spPr>
          <a:xfrm>
            <a:off x="335360" y="6381328"/>
            <a:ext cx="2844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6" name="Google Shape;396;p37"/>
          <p:cNvSpPr txBox="1"/>
          <p:nvPr>
            <p:ph idx="11" type="ftr"/>
          </p:nvPr>
        </p:nvSpPr>
        <p:spPr>
          <a:xfrm>
            <a:off x="4165600" y="6381328"/>
            <a:ext cx="3860800" cy="288032"/>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950">
                <a:solidFill>
                  <a:srgbClr val="3C3C3C"/>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cxnSp>
        <p:nvCxnSpPr>
          <p:cNvPr id="397" name="Google Shape;397;p37"/>
          <p:cNvCxnSpPr/>
          <p:nvPr/>
        </p:nvCxnSpPr>
        <p:spPr>
          <a:xfrm rot="10800000">
            <a:off x="335360" y="6376246"/>
            <a:ext cx="11521280" cy="5085"/>
          </a:xfrm>
          <a:prstGeom prst="straightConnector1">
            <a:avLst/>
          </a:prstGeom>
          <a:noFill/>
          <a:ln cap="flat" cmpd="sng" w="12700">
            <a:solidFill>
              <a:srgbClr val="1D2F45"/>
            </a:solidFill>
            <a:prstDash val="solid"/>
            <a:round/>
            <a:headEnd len="sm" w="sm" type="none"/>
            <a:tailEnd len="sm" w="sm" type="none"/>
          </a:ln>
        </p:spPr>
      </p:cxnSp>
      <p:pic>
        <p:nvPicPr>
          <p:cNvPr id="398" name="Google Shape;398;p37"/>
          <p:cNvPicPr preferRelativeResize="0"/>
          <p:nvPr/>
        </p:nvPicPr>
        <p:blipFill rotWithShape="1">
          <a:blip r:embed="rId2">
            <a:alphaModFix/>
          </a:blip>
          <a:srcRect b="0" l="0" r="0" t="0"/>
          <a:stretch/>
        </p:blipFill>
        <p:spPr>
          <a:xfrm>
            <a:off x="107504" y="120788"/>
            <a:ext cx="2808312" cy="754672"/>
          </a:xfrm>
          <a:prstGeom prst="rect">
            <a:avLst/>
          </a:prstGeom>
          <a:noFill/>
          <a:ln>
            <a:noFill/>
          </a:ln>
        </p:spPr>
      </p:pic>
      <p:pic>
        <p:nvPicPr>
          <p:cNvPr id="399" name="Google Shape;399;p37"/>
          <p:cNvPicPr preferRelativeResize="0"/>
          <p:nvPr/>
        </p:nvPicPr>
        <p:blipFill rotWithShape="1">
          <a:blip r:embed="rId3">
            <a:alphaModFix/>
          </a:blip>
          <a:srcRect b="0" l="0" r="0" t="0"/>
          <a:stretch/>
        </p:blipFill>
        <p:spPr>
          <a:xfrm>
            <a:off x="0" y="6826217"/>
            <a:ext cx="12192000" cy="31783"/>
          </a:xfrm>
          <a:prstGeom prst="rect">
            <a:avLst/>
          </a:prstGeom>
          <a:noFill/>
          <a:ln>
            <a:noFill/>
          </a:ln>
        </p:spPr>
      </p:pic>
      <p:sp>
        <p:nvSpPr>
          <p:cNvPr id="400" name="Google Shape;400;p37"/>
          <p:cNvSpPr txBox="1"/>
          <p:nvPr>
            <p:ph idx="1" type="body"/>
          </p:nvPr>
        </p:nvSpPr>
        <p:spPr>
          <a:xfrm>
            <a:off x="3221038" y="192857"/>
            <a:ext cx="8635602" cy="823430"/>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1"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01" name="Google Shape;401;p37"/>
          <p:cNvSpPr txBox="1"/>
          <p:nvPr>
            <p:ph idx="2" type="body"/>
          </p:nvPr>
        </p:nvSpPr>
        <p:spPr>
          <a:xfrm rot="5400000">
            <a:off x="3647727" y="-2043607"/>
            <a:ext cx="4896546" cy="11521280"/>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rgbClr val="3C3C3C"/>
              </a:buClr>
              <a:buSzPts val="2800"/>
              <a:buFont typeface="Arial"/>
              <a:buChar char="•"/>
              <a:defRPr b="0" i="0" sz="28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Arial"/>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560"/>
              </a:spcBef>
              <a:spcAft>
                <a:spcPts val="0"/>
              </a:spcAft>
              <a:buClr>
                <a:srgbClr val="3C3C3C"/>
              </a:buClr>
              <a:buSzPts val="2240"/>
              <a:buFont typeface="Arial"/>
              <a:buNone/>
              <a:defRPr b="0" i="0" sz="28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rmediate Slide">
  <p:cSld name="Intermediate Slide">
    <p:bg>
      <p:bgPr>
        <a:blipFill rotWithShape="1">
          <a:blip r:embed="rId2">
            <a:alphaModFix/>
          </a:blip>
          <a:tile algn="tl" flip="none" tx="0" sx="100000" ty="0" sy="100000"/>
        </a:blipFill>
      </p:bgPr>
    </p:bg>
    <p:spTree>
      <p:nvGrpSpPr>
        <p:cNvPr id="402" name="Shape 402"/>
        <p:cNvGrpSpPr/>
        <p:nvPr/>
      </p:nvGrpSpPr>
      <p:grpSpPr>
        <a:xfrm>
          <a:off x="0" y="0"/>
          <a:ext cx="0" cy="0"/>
          <a:chOff x="0" y="0"/>
          <a:chExt cx="0" cy="0"/>
        </a:xfrm>
      </p:grpSpPr>
      <p:sp>
        <p:nvSpPr>
          <p:cNvPr id="403" name="Google Shape;403;p38"/>
          <p:cNvSpPr txBox="1"/>
          <p:nvPr>
            <p:ph idx="1" type="body"/>
          </p:nvPr>
        </p:nvSpPr>
        <p:spPr>
          <a:xfrm>
            <a:off x="628650" y="3127856"/>
            <a:ext cx="7759774" cy="2317368"/>
          </a:xfrm>
          <a:prstGeom prst="rect">
            <a:avLst/>
          </a:prstGeom>
          <a:noFill/>
          <a:ln>
            <a:noFill/>
          </a:ln>
        </p:spPr>
        <p:txBody>
          <a:bodyPr anchorCtr="0" anchor="t" bIns="45700" lIns="91425" spcFirstLastPara="1" rIns="91425" wrap="square" tIns="45700"/>
          <a:lstStyle>
            <a:lvl1pPr indent="-228600" lvl="0" marL="457200" marR="0" rtl="0" algn="l">
              <a:spcBef>
                <a:spcPts val="400"/>
              </a:spcBef>
              <a:spcAft>
                <a:spcPts val="0"/>
              </a:spcAft>
              <a:buClr>
                <a:srgbClr val="3C3C3C"/>
              </a:buClr>
              <a:buSzPts val="2000"/>
              <a:buFont typeface="Arial"/>
              <a:buNone/>
              <a:defRPr b="0" i="0" sz="2000" u="none" cap="none" strike="noStrike">
                <a:solidFill>
                  <a:srgbClr val="3C3C3C"/>
                </a:solidFill>
                <a:latin typeface="Calibri"/>
                <a:ea typeface="Calibri"/>
                <a:cs typeface="Calibri"/>
                <a:sym typeface="Calibri"/>
              </a:defRPr>
            </a:lvl1pPr>
            <a:lvl2pPr indent="-377190" lvl="1" marL="914400" marR="0" rtl="0" algn="l">
              <a:spcBef>
                <a:spcPts val="520"/>
              </a:spcBef>
              <a:spcAft>
                <a:spcPts val="0"/>
              </a:spcAft>
              <a:buClr>
                <a:srgbClr val="3C3C3C"/>
              </a:buClr>
              <a:buSzPts val="2340"/>
              <a:buFont typeface="Calibri"/>
              <a:buChar char="-"/>
              <a:defRPr b="0" i="0" sz="2600" u="none" cap="none" strike="noStrike">
                <a:solidFill>
                  <a:srgbClr val="3C3C3C"/>
                </a:solidFill>
                <a:latin typeface="Calibri"/>
                <a:ea typeface="Calibri"/>
                <a:cs typeface="Calibri"/>
                <a:sym typeface="Calibri"/>
              </a:defRPr>
            </a:lvl2pPr>
            <a:lvl3pPr indent="-350519" lvl="2" marL="1371600" marR="0" rtl="0" algn="l">
              <a:spcBef>
                <a:spcPts val="480"/>
              </a:spcBef>
              <a:spcAft>
                <a:spcPts val="0"/>
              </a:spcAft>
              <a:buClr>
                <a:srgbClr val="3C3C3C"/>
              </a:buClr>
              <a:buSzPts val="1920"/>
              <a:buFont typeface="Noto Sans Symbols"/>
              <a:buChar char="▪"/>
              <a:defRPr b="0" i="0" sz="2400" u="none" cap="none" strike="noStrike">
                <a:solidFill>
                  <a:srgbClr val="3C3C3C"/>
                </a:solidFill>
                <a:latin typeface="Calibri"/>
                <a:ea typeface="Calibri"/>
                <a:cs typeface="Calibri"/>
                <a:sym typeface="Calibri"/>
              </a:defRPr>
            </a:lvl3pPr>
            <a:lvl4pPr indent="-228600" lvl="3" marL="1828800" marR="0" rtl="0" algn="l">
              <a:lnSpc>
                <a:spcPct val="100000"/>
              </a:lnSpc>
              <a:spcBef>
                <a:spcPts val="560"/>
              </a:spcBef>
              <a:spcAft>
                <a:spcPts val="0"/>
              </a:spcAft>
              <a:buClr>
                <a:srgbClr val="3C3C3C"/>
              </a:buClr>
              <a:buSzPts val="1960"/>
              <a:buFont typeface="Calibri"/>
              <a:buNone/>
              <a:defRPr b="0" i="0" sz="2800" u="none" cap="none" strike="noStrike">
                <a:solidFill>
                  <a:srgbClr val="3C3C3C"/>
                </a:solidFill>
                <a:latin typeface="Calibri"/>
                <a:ea typeface="Calibri"/>
                <a:cs typeface="Calibri"/>
                <a:sym typeface="Calibri"/>
              </a:defRPr>
            </a:lvl4pPr>
            <a:lvl5pPr indent="-228600" lvl="4" marL="2286000" marR="0" rtl="0" algn="l">
              <a:lnSpc>
                <a:spcPct val="100000"/>
              </a:lnSpc>
              <a:spcBef>
                <a:spcPts val="400"/>
              </a:spcBef>
              <a:spcAft>
                <a:spcPts val="0"/>
              </a:spcAft>
              <a:buClr>
                <a:srgbClr val="3C3C3C"/>
              </a:buClr>
              <a:buSzPts val="1600"/>
              <a:buFont typeface="Arial"/>
              <a:buNone/>
              <a:defRPr b="0" i="0" sz="2000" u="none" cap="none" strike="noStrike">
                <a:solidFill>
                  <a:srgbClr val="3C3C3C"/>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id="404" name="Google Shape;404;p38"/>
          <p:cNvPicPr preferRelativeResize="0"/>
          <p:nvPr/>
        </p:nvPicPr>
        <p:blipFill rotWithShape="1">
          <a:blip r:embed="rId3">
            <a:alphaModFix/>
          </a:blip>
          <a:srcRect b="0" l="0" r="0" t="0"/>
          <a:stretch/>
        </p:blipFill>
        <p:spPr>
          <a:xfrm>
            <a:off x="0" y="6826217"/>
            <a:ext cx="12192000" cy="31783"/>
          </a:xfrm>
          <a:prstGeom prst="rect">
            <a:avLst/>
          </a:prstGeom>
          <a:noFill/>
          <a:ln>
            <a:noFill/>
          </a:ln>
        </p:spPr>
      </p:pic>
      <p:sp>
        <p:nvSpPr>
          <p:cNvPr id="405" name="Google Shape;405;p38"/>
          <p:cNvSpPr txBox="1"/>
          <p:nvPr>
            <p:ph idx="2" type="body"/>
          </p:nvPr>
        </p:nvSpPr>
        <p:spPr>
          <a:xfrm>
            <a:off x="628650" y="1628800"/>
            <a:ext cx="5883079" cy="540285"/>
          </a:xfrm>
          <a:prstGeom prst="rect">
            <a:avLst/>
          </a:prstGeom>
          <a:noFill/>
          <a:ln>
            <a:noFill/>
          </a:ln>
        </p:spPr>
        <p:txBody>
          <a:bodyPr anchorCtr="0" anchor="t" bIns="45700" lIns="91425" spcFirstLastPara="1" rIns="91425" wrap="square" tIns="45700"/>
          <a:lstStyle>
            <a:lvl1pPr indent="-228600" lvl="0" marL="457200" marR="0" rtl="0" algn="l">
              <a:spcBef>
                <a:spcPts val="640"/>
              </a:spcBef>
              <a:spcAft>
                <a:spcPts val="0"/>
              </a:spcAft>
              <a:buClr>
                <a:srgbClr val="1C3046"/>
              </a:buClr>
              <a:buSzPts val="3200"/>
              <a:buFont typeface="Arial"/>
              <a:buNone/>
              <a:defRPr b="1" i="0" sz="32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06" name="Google Shape;406;p38"/>
          <p:cNvSpPr txBox="1"/>
          <p:nvPr>
            <p:ph idx="3" type="body"/>
          </p:nvPr>
        </p:nvSpPr>
        <p:spPr>
          <a:xfrm>
            <a:off x="628650" y="2348880"/>
            <a:ext cx="5883079" cy="540285"/>
          </a:xfrm>
          <a:prstGeom prst="rect">
            <a:avLst/>
          </a:prstGeom>
          <a:noFill/>
          <a:ln>
            <a:noFill/>
          </a:ln>
        </p:spPr>
        <p:txBody>
          <a:bodyPr anchorCtr="0" anchor="t" bIns="45700" lIns="91425" spcFirstLastPara="1" rIns="91425" wrap="square" tIns="45700"/>
          <a:lstStyle>
            <a:lvl1pPr indent="-228600" lvl="0" marL="457200" marR="0" rtl="0" algn="l">
              <a:spcBef>
                <a:spcPts val="560"/>
              </a:spcBef>
              <a:spcAft>
                <a:spcPts val="0"/>
              </a:spcAft>
              <a:buClr>
                <a:srgbClr val="B5892D"/>
              </a:buClr>
              <a:buSzPts val="2800"/>
              <a:buFont typeface="Arial"/>
              <a:buNone/>
              <a:defRPr b="0" i="0" sz="2800" u="none" cap="none" strike="noStrike">
                <a:solidFill>
                  <a:srgbClr val="B5892D"/>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ised Layout" showMasterSp="0">
  <p:cSld name="Customised Layout">
    <p:bg>
      <p:bgPr>
        <a:blipFill>
          <a:blip r:embed="rId2">
            <a:alphaModFix/>
          </a:blip>
          <a:stretch>
            <a:fillRect/>
          </a:stretch>
        </a:blipFill>
      </p:bgPr>
    </p:bg>
    <p:spTree>
      <p:nvGrpSpPr>
        <p:cNvPr id="407" name="Shape 407"/>
        <p:cNvGrpSpPr/>
        <p:nvPr/>
      </p:nvGrpSpPr>
      <p:grpSpPr>
        <a:xfrm>
          <a:off x="0" y="0"/>
          <a:ext cx="0" cy="0"/>
          <a:chOff x="0" y="0"/>
          <a:chExt cx="0" cy="0"/>
        </a:xfrm>
      </p:grpSpPr>
      <p:pic>
        <p:nvPicPr>
          <p:cNvPr id="408" name="Google Shape;408;p39"/>
          <p:cNvPicPr preferRelativeResize="0"/>
          <p:nvPr/>
        </p:nvPicPr>
        <p:blipFill rotWithShape="1">
          <a:blip r:embed="rId3">
            <a:alphaModFix/>
          </a:blip>
          <a:srcRect b="0" l="0" r="0" t="0"/>
          <a:stretch/>
        </p:blipFill>
        <p:spPr>
          <a:xfrm>
            <a:off x="4269008" y="5655630"/>
            <a:ext cx="630033" cy="578959"/>
          </a:xfrm>
          <a:prstGeom prst="rect">
            <a:avLst/>
          </a:prstGeom>
          <a:noFill/>
          <a:ln>
            <a:noFill/>
          </a:ln>
        </p:spPr>
      </p:pic>
      <p:pic>
        <p:nvPicPr>
          <p:cNvPr id="409" name="Google Shape;409;p39"/>
          <p:cNvPicPr preferRelativeResize="0"/>
          <p:nvPr/>
        </p:nvPicPr>
        <p:blipFill rotWithShape="1">
          <a:blip r:embed="rId4">
            <a:alphaModFix/>
          </a:blip>
          <a:srcRect b="0" l="0" r="0" t="0"/>
          <a:stretch/>
        </p:blipFill>
        <p:spPr>
          <a:xfrm>
            <a:off x="6143505" y="5638956"/>
            <a:ext cx="658903" cy="633228"/>
          </a:xfrm>
          <a:prstGeom prst="rect">
            <a:avLst/>
          </a:prstGeom>
          <a:noFill/>
          <a:ln>
            <a:noFill/>
          </a:ln>
        </p:spPr>
      </p:pic>
      <p:sp>
        <p:nvSpPr>
          <p:cNvPr id="410" name="Google Shape;410;p39"/>
          <p:cNvSpPr txBox="1"/>
          <p:nvPr/>
        </p:nvSpPr>
        <p:spPr>
          <a:xfrm>
            <a:off x="4759216" y="5755515"/>
            <a:ext cx="1552984"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000">
                <a:solidFill>
                  <a:srgbClr val="1C3046"/>
                </a:solidFill>
                <a:latin typeface="Calibri"/>
                <a:ea typeface="Calibri"/>
                <a:cs typeface="Calibri"/>
                <a:sym typeface="Calibri"/>
              </a:rPr>
              <a:t>eosc-hub.eu</a:t>
            </a:r>
            <a:endParaRPr/>
          </a:p>
        </p:txBody>
      </p:sp>
      <p:sp>
        <p:nvSpPr>
          <p:cNvPr id="411" name="Google Shape;411;p39"/>
          <p:cNvSpPr txBox="1"/>
          <p:nvPr/>
        </p:nvSpPr>
        <p:spPr>
          <a:xfrm>
            <a:off x="6600056" y="5745054"/>
            <a:ext cx="1624992"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000">
                <a:solidFill>
                  <a:srgbClr val="1C3046"/>
                </a:solidFill>
                <a:latin typeface="Calibri"/>
                <a:ea typeface="Calibri"/>
                <a:cs typeface="Calibri"/>
                <a:sym typeface="Calibri"/>
              </a:rPr>
              <a:t>@EOSC_eu</a:t>
            </a:r>
            <a:endParaRPr sz="2000">
              <a:solidFill>
                <a:srgbClr val="1C3046"/>
              </a:solidFill>
              <a:latin typeface="Calibri"/>
              <a:ea typeface="Calibri"/>
              <a:cs typeface="Calibri"/>
              <a:sym typeface="Calibri"/>
            </a:endParaRPr>
          </a:p>
        </p:txBody>
      </p:sp>
      <p:pic>
        <p:nvPicPr>
          <p:cNvPr id="412" name="Google Shape;412;p39"/>
          <p:cNvPicPr preferRelativeResize="0"/>
          <p:nvPr/>
        </p:nvPicPr>
        <p:blipFill rotWithShape="1">
          <a:blip r:embed="rId5">
            <a:alphaModFix/>
          </a:blip>
          <a:srcRect b="0" l="0" r="0" t="0"/>
          <a:stretch/>
        </p:blipFill>
        <p:spPr>
          <a:xfrm>
            <a:off x="5203519" y="2983662"/>
            <a:ext cx="1784961" cy="2231201"/>
          </a:xfrm>
          <a:prstGeom prst="rect">
            <a:avLst/>
          </a:prstGeom>
          <a:noFill/>
          <a:ln>
            <a:noFill/>
          </a:ln>
        </p:spPr>
      </p:pic>
      <p:cxnSp>
        <p:nvCxnSpPr>
          <p:cNvPr id="413" name="Google Shape;413;p39"/>
          <p:cNvCxnSpPr/>
          <p:nvPr/>
        </p:nvCxnSpPr>
        <p:spPr>
          <a:xfrm>
            <a:off x="913269" y="2958518"/>
            <a:ext cx="2112235" cy="0"/>
          </a:xfrm>
          <a:prstGeom prst="straightConnector1">
            <a:avLst/>
          </a:prstGeom>
          <a:noFill/>
          <a:ln cap="flat" cmpd="sng" w="25400">
            <a:solidFill>
              <a:srgbClr val="1D2F45"/>
            </a:solidFill>
            <a:prstDash val="solid"/>
            <a:round/>
            <a:headEnd len="sm" w="sm" type="none"/>
            <a:tailEnd len="sm" w="sm" type="none"/>
          </a:ln>
        </p:spPr>
      </p:cxnSp>
      <p:sp>
        <p:nvSpPr>
          <p:cNvPr id="414" name="Google Shape;414;p39"/>
          <p:cNvSpPr txBox="1"/>
          <p:nvPr>
            <p:ph idx="1" type="body"/>
          </p:nvPr>
        </p:nvSpPr>
        <p:spPr>
          <a:xfrm>
            <a:off x="839416" y="1801703"/>
            <a:ext cx="3311525" cy="792163"/>
          </a:xfrm>
          <a:prstGeom prst="rect">
            <a:avLst/>
          </a:prstGeom>
          <a:noFill/>
          <a:ln>
            <a:noFill/>
          </a:ln>
        </p:spPr>
        <p:txBody>
          <a:bodyPr anchorCtr="0" anchor="t" bIns="45700" lIns="91425" spcFirstLastPara="1" rIns="91425" wrap="square" tIns="45700"/>
          <a:lstStyle>
            <a:lvl1pPr indent="-228600" lvl="0" marL="457200" marR="0" rtl="0" algn="l">
              <a:spcBef>
                <a:spcPts val="560"/>
              </a:spcBef>
              <a:spcAft>
                <a:spcPts val="0"/>
              </a:spcAft>
              <a:buClr>
                <a:srgbClr val="1C3046"/>
              </a:buClr>
              <a:buSzPts val="2800"/>
              <a:buFont typeface="Arial"/>
              <a:buNone/>
              <a:defRPr b="1" i="0" sz="28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15" name="Google Shape;415;p39"/>
          <p:cNvSpPr txBox="1"/>
          <p:nvPr>
            <p:ph idx="2" type="body"/>
          </p:nvPr>
        </p:nvSpPr>
        <p:spPr>
          <a:xfrm>
            <a:off x="888167" y="3192520"/>
            <a:ext cx="2519362" cy="504825"/>
          </a:xfrm>
          <a:prstGeom prst="rect">
            <a:avLst/>
          </a:prstGeom>
          <a:noFill/>
          <a:ln>
            <a:noFill/>
          </a:ln>
        </p:spPr>
        <p:txBody>
          <a:bodyPr anchorCtr="0" anchor="t" bIns="45700" lIns="91425" spcFirstLastPara="1" rIns="91425" wrap="square" tIns="45700"/>
          <a:lstStyle>
            <a:lvl1pPr indent="-228600" lvl="0" marL="457200" marR="0" rtl="0" algn="l">
              <a:spcBef>
                <a:spcPts val="360"/>
              </a:spcBef>
              <a:spcAft>
                <a:spcPts val="0"/>
              </a:spcAft>
              <a:buClr>
                <a:schemeClr val="dk1"/>
              </a:buClr>
              <a:buSzPts val="1800"/>
              <a:buFont typeface="Arial"/>
              <a:buNone/>
              <a:defRPr b="0" i="1" sz="18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16" name="Google Shape;416;p39"/>
          <p:cNvSpPr txBox="1"/>
          <p:nvPr>
            <p:ph idx="3" type="body"/>
          </p:nvPr>
        </p:nvSpPr>
        <p:spPr>
          <a:xfrm>
            <a:off x="7838690" y="2310242"/>
            <a:ext cx="3384550" cy="1171575"/>
          </a:xfrm>
          <a:prstGeom prst="rect">
            <a:avLst/>
          </a:prstGeom>
          <a:noFill/>
          <a:ln>
            <a:noFill/>
          </a:ln>
        </p:spPr>
        <p:txBody>
          <a:bodyPr anchorCtr="0" anchor="t" bIns="45700" lIns="91425" spcFirstLastPara="1" rIns="91425" wrap="square" tIns="45700"/>
          <a:lstStyle>
            <a:lvl1pPr indent="-228600" lvl="0" marL="457200" marR="0" rtl="0" algn="l">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17" name="Google Shape;417;p39"/>
          <p:cNvSpPr txBox="1"/>
          <p:nvPr>
            <p:ph idx="4" type="body"/>
          </p:nvPr>
        </p:nvSpPr>
        <p:spPr>
          <a:xfrm>
            <a:off x="7824192" y="1896443"/>
            <a:ext cx="3384550" cy="452437"/>
          </a:xfrm>
          <a:prstGeom prst="rect">
            <a:avLst/>
          </a:prstGeom>
          <a:noFill/>
          <a:ln>
            <a:noFill/>
          </a:ln>
        </p:spPr>
        <p:txBody>
          <a:bodyPr anchorCtr="0" anchor="t" bIns="45700" lIns="91425" spcFirstLastPara="1" rIns="91425" wrap="square" tIns="45700"/>
          <a:lstStyle>
            <a:lvl1pPr indent="-228600" lvl="0" marL="457200" marR="0" rtl="0" algn="l">
              <a:spcBef>
                <a:spcPts val="400"/>
              </a:spcBef>
              <a:spcAft>
                <a:spcPts val="0"/>
              </a:spcAft>
              <a:buClr>
                <a:srgbClr val="1C3046"/>
              </a:buClr>
              <a:buSzPts val="2000"/>
              <a:buFont typeface="Arial"/>
              <a:buNone/>
              <a:defRPr b="1" i="0" sz="2000" u="none" cap="none" strike="noStrike">
                <a:solidFill>
                  <a:srgbClr val="1C3046"/>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424" name="Shape 424"/>
        <p:cNvGrpSpPr/>
        <p:nvPr/>
      </p:nvGrpSpPr>
      <p:grpSpPr>
        <a:xfrm>
          <a:off x="0" y="0"/>
          <a:ext cx="0" cy="0"/>
          <a:chOff x="0" y="0"/>
          <a:chExt cx="0" cy="0"/>
        </a:xfrm>
      </p:grpSpPr>
      <p:sp>
        <p:nvSpPr>
          <p:cNvPr id="425" name="Google Shape;425;p4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6" name="Google Shape;426;p4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27" name="Google Shape;427;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8" name="Google Shape;428;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9" name="Google Shape;429;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430" name="Shape 430"/>
        <p:cNvGrpSpPr/>
        <p:nvPr/>
      </p:nvGrpSpPr>
      <p:grpSpPr>
        <a:xfrm>
          <a:off x="0" y="0"/>
          <a:ext cx="0" cy="0"/>
          <a:chOff x="0" y="0"/>
          <a:chExt cx="0" cy="0"/>
        </a:xfrm>
      </p:grpSpPr>
      <p:sp>
        <p:nvSpPr>
          <p:cNvPr id="431" name="Google Shape;431;p4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2" name="Google Shape;432;p4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3" name="Google Shape;433;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4" name="Google Shape;434;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5" name="Google Shape;435;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436" name="Shape 436"/>
        <p:cNvGrpSpPr/>
        <p:nvPr/>
      </p:nvGrpSpPr>
      <p:grpSpPr>
        <a:xfrm>
          <a:off x="0" y="0"/>
          <a:ext cx="0" cy="0"/>
          <a:chOff x="0" y="0"/>
          <a:chExt cx="0" cy="0"/>
        </a:xfrm>
      </p:grpSpPr>
      <p:sp>
        <p:nvSpPr>
          <p:cNvPr id="437" name="Google Shape;437;p4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8" name="Google Shape;438;p4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439" name="Google Shape;439;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0" name="Google Shape;440;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1" name="Google Shape;441;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ee objecten" type="twoObj">
  <p:cSld name="TWO_OBJECTS">
    <p:spTree>
      <p:nvGrpSpPr>
        <p:cNvPr id="48" name="Shape 48"/>
        <p:cNvGrpSpPr/>
        <p:nvPr/>
      </p:nvGrpSpPr>
      <p:grpSpPr>
        <a:xfrm>
          <a:off x="0" y="0"/>
          <a:ext cx="0" cy="0"/>
          <a:chOff x="0" y="0"/>
          <a:chExt cx="0" cy="0"/>
        </a:xfrm>
      </p:grpSpPr>
      <p:pic>
        <p:nvPicPr>
          <p:cNvPr descr="HD-ShadowLong.png" id="49" name="Google Shape;49;p5"/>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50" name="Google Shape;50;p5"/>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51" name="Google Shape;51;p5"/>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5"/>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5"/>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5"/>
          <p:cNvSpPr txBox="1"/>
          <p:nvPr>
            <p:ph idx="1" type="body"/>
          </p:nvPr>
        </p:nvSpPr>
        <p:spPr>
          <a:xfrm>
            <a:off x="680320" y="2336873"/>
            <a:ext cx="4698358" cy="3599316"/>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55" name="Google Shape;55;p5"/>
          <p:cNvSpPr txBox="1"/>
          <p:nvPr>
            <p:ph idx="2" type="body"/>
          </p:nvPr>
        </p:nvSpPr>
        <p:spPr>
          <a:xfrm>
            <a:off x="5594123" y="2336873"/>
            <a:ext cx="4700058" cy="3599316"/>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56" name="Google Shape;56;p5"/>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5"/>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5"/>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59" name="Google Shape;59;p5"/>
          <p:cNvPicPr preferRelativeResize="0"/>
          <p:nvPr/>
        </p:nvPicPr>
        <p:blipFill rotWithShape="1">
          <a:blip r:embed="rId4">
            <a:alphaModFix/>
          </a:blip>
          <a:srcRect b="0" l="0" r="0" t="0"/>
          <a:stretch/>
        </p:blipFill>
        <p:spPr>
          <a:xfrm>
            <a:off x="10750078" y="753228"/>
            <a:ext cx="1441922" cy="1125482"/>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42" name="Shape 442"/>
        <p:cNvGrpSpPr/>
        <p:nvPr/>
      </p:nvGrpSpPr>
      <p:grpSpPr>
        <a:xfrm>
          <a:off x="0" y="0"/>
          <a:ext cx="0" cy="0"/>
          <a:chOff x="0" y="0"/>
          <a:chExt cx="0" cy="0"/>
        </a:xfrm>
      </p:grpSpPr>
      <p:sp>
        <p:nvSpPr>
          <p:cNvPr id="443" name="Google Shape;443;p4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4" name="Google Shape;444;p4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5" name="Google Shape;445;p4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6" name="Google Shape;446;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7" name="Google Shape;447;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8" name="Google Shape;448;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49" name="Shape 449"/>
        <p:cNvGrpSpPr/>
        <p:nvPr/>
      </p:nvGrpSpPr>
      <p:grpSpPr>
        <a:xfrm>
          <a:off x="0" y="0"/>
          <a:ext cx="0" cy="0"/>
          <a:chOff x="0" y="0"/>
          <a:chExt cx="0" cy="0"/>
        </a:xfrm>
      </p:grpSpPr>
      <p:sp>
        <p:nvSpPr>
          <p:cNvPr id="450" name="Google Shape;450;p4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1" name="Google Shape;451;p4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2" name="Google Shape;452;p4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3" name="Google Shape;453;p4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4" name="Google Shape;454;p4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5" name="Google Shape;455;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6" name="Google Shape;456;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7" name="Google Shape;457;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8" name="Shape 458"/>
        <p:cNvGrpSpPr/>
        <p:nvPr/>
      </p:nvGrpSpPr>
      <p:grpSpPr>
        <a:xfrm>
          <a:off x="0" y="0"/>
          <a:ext cx="0" cy="0"/>
          <a:chOff x="0" y="0"/>
          <a:chExt cx="0" cy="0"/>
        </a:xfrm>
      </p:grpSpPr>
      <p:sp>
        <p:nvSpPr>
          <p:cNvPr id="459" name="Google Shape;459;p4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0" name="Google Shape;460;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1" name="Google Shape;461;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2" name="Google Shape;462;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63" name="Shape 463"/>
        <p:cNvGrpSpPr/>
        <p:nvPr/>
      </p:nvGrpSpPr>
      <p:grpSpPr>
        <a:xfrm>
          <a:off x="0" y="0"/>
          <a:ext cx="0" cy="0"/>
          <a:chOff x="0" y="0"/>
          <a:chExt cx="0" cy="0"/>
        </a:xfrm>
      </p:grpSpPr>
      <p:sp>
        <p:nvSpPr>
          <p:cNvPr id="464" name="Google Shape;464;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5" name="Google Shape;465;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6" name="Google Shape;466;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467" name="Shape 467"/>
        <p:cNvGrpSpPr/>
        <p:nvPr/>
      </p:nvGrpSpPr>
      <p:grpSpPr>
        <a:xfrm>
          <a:off x="0" y="0"/>
          <a:ext cx="0" cy="0"/>
          <a:chOff x="0" y="0"/>
          <a:chExt cx="0" cy="0"/>
        </a:xfrm>
      </p:grpSpPr>
      <p:sp>
        <p:nvSpPr>
          <p:cNvPr id="468" name="Google Shape;468;p4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9" name="Google Shape;469;p4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470" name="Google Shape;470;p4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71" name="Google Shape;471;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2" name="Google Shape;472;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3" name="Google Shape;473;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474" name="Shape 474"/>
        <p:cNvGrpSpPr/>
        <p:nvPr/>
      </p:nvGrpSpPr>
      <p:grpSpPr>
        <a:xfrm>
          <a:off x="0" y="0"/>
          <a:ext cx="0" cy="0"/>
          <a:chOff x="0" y="0"/>
          <a:chExt cx="0" cy="0"/>
        </a:xfrm>
      </p:grpSpPr>
      <p:sp>
        <p:nvSpPr>
          <p:cNvPr id="475" name="Google Shape;475;p4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6" name="Google Shape;476;p49"/>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477" name="Google Shape;477;p4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78" name="Google Shape;478;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9" name="Google Shape;479;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0" name="Google Shape;480;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81" name="Shape 481"/>
        <p:cNvGrpSpPr/>
        <p:nvPr/>
      </p:nvGrpSpPr>
      <p:grpSpPr>
        <a:xfrm>
          <a:off x="0" y="0"/>
          <a:ext cx="0" cy="0"/>
          <a:chOff x="0" y="0"/>
          <a:chExt cx="0" cy="0"/>
        </a:xfrm>
      </p:grpSpPr>
      <p:sp>
        <p:nvSpPr>
          <p:cNvPr id="482" name="Google Shape;482;p5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3" name="Google Shape;483;p5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4" name="Google Shape;484;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5" name="Google Shape;485;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6" name="Google Shape;486;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487" name="Shape 487"/>
        <p:cNvGrpSpPr/>
        <p:nvPr/>
      </p:nvGrpSpPr>
      <p:grpSpPr>
        <a:xfrm>
          <a:off x="0" y="0"/>
          <a:ext cx="0" cy="0"/>
          <a:chOff x="0" y="0"/>
          <a:chExt cx="0" cy="0"/>
        </a:xfrm>
      </p:grpSpPr>
      <p:sp>
        <p:nvSpPr>
          <p:cNvPr id="488" name="Google Shape;488;p5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9" name="Google Shape;489;p5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90" name="Google Shape;490;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1" name="Google Shape;491;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2" name="Google Shape;492;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gelijking" type="twoTxTwoObj">
  <p:cSld name="TWO_OBJECTS_WITH_TEXT">
    <p:spTree>
      <p:nvGrpSpPr>
        <p:cNvPr id="60" name="Shape 60"/>
        <p:cNvGrpSpPr/>
        <p:nvPr/>
      </p:nvGrpSpPr>
      <p:grpSpPr>
        <a:xfrm>
          <a:off x="0" y="0"/>
          <a:ext cx="0" cy="0"/>
          <a:chOff x="0" y="0"/>
          <a:chExt cx="0" cy="0"/>
        </a:xfrm>
      </p:grpSpPr>
      <p:pic>
        <p:nvPicPr>
          <p:cNvPr descr="HD-ShadowLong.png" id="61" name="Google Shape;61;p6"/>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62" name="Google Shape;62;p6"/>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63" name="Google Shape;63;p6"/>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6"/>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6"/>
          <p:cNvSpPr txBox="1"/>
          <p:nvPr>
            <p:ph type="title"/>
          </p:nvPr>
        </p:nvSpPr>
        <p:spPr>
          <a:xfrm>
            <a:off x="680319" y="753229"/>
            <a:ext cx="9613863" cy="1080937"/>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6"/>
          <p:cNvSpPr txBox="1"/>
          <p:nvPr>
            <p:ph idx="1" type="body"/>
          </p:nvPr>
        </p:nvSpPr>
        <p:spPr>
          <a:xfrm>
            <a:off x="906350" y="2336873"/>
            <a:ext cx="4472327" cy="693135"/>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67" name="Google Shape;67;p6"/>
          <p:cNvSpPr txBox="1"/>
          <p:nvPr>
            <p:ph idx="2" type="body"/>
          </p:nvPr>
        </p:nvSpPr>
        <p:spPr>
          <a:xfrm>
            <a:off x="680322" y="3030008"/>
            <a:ext cx="4698355" cy="2906179"/>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68" name="Google Shape;68;p6"/>
          <p:cNvSpPr txBox="1"/>
          <p:nvPr>
            <p:ph idx="3" type="body"/>
          </p:nvPr>
        </p:nvSpPr>
        <p:spPr>
          <a:xfrm>
            <a:off x="5820154" y="2336873"/>
            <a:ext cx="4474028" cy="692076"/>
          </a:xfrm>
          <a:prstGeom prst="rect">
            <a:avLst/>
          </a:prstGeom>
          <a:noFill/>
          <a:ln>
            <a:noFill/>
          </a:ln>
        </p:spPr>
        <p:txBody>
          <a:bodyPr anchorCtr="0" anchor="b" bIns="45700" lIns="91425" spcFirstLastPara="1" rIns="91425" wrap="square" tIns="45700"/>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69" name="Google Shape;69;p6"/>
          <p:cNvSpPr txBox="1"/>
          <p:nvPr>
            <p:ph idx="4" type="body"/>
          </p:nvPr>
        </p:nvSpPr>
        <p:spPr>
          <a:xfrm>
            <a:off x="5594123" y="3030008"/>
            <a:ext cx="4700059" cy="2906179"/>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0" name="Google Shape;70;p6"/>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6"/>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6"/>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73" name="Google Shape;73;p6"/>
          <p:cNvPicPr preferRelativeResize="0"/>
          <p:nvPr/>
        </p:nvPicPr>
        <p:blipFill rotWithShape="1">
          <a:blip r:embed="rId4">
            <a:alphaModFix/>
          </a:blip>
          <a:srcRect b="0" l="0" r="0" t="0"/>
          <a:stretch/>
        </p:blipFill>
        <p:spPr>
          <a:xfrm>
            <a:off x="10750078" y="772766"/>
            <a:ext cx="1441922" cy="112548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lleen titel" type="titleOnly">
  <p:cSld name="TITLE_ONLY">
    <p:spTree>
      <p:nvGrpSpPr>
        <p:cNvPr id="74" name="Shape 74"/>
        <p:cNvGrpSpPr/>
        <p:nvPr/>
      </p:nvGrpSpPr>
      <p:grpSpPr>
        <a:xfrm>
          <a:off x="0" y="0"/>
          <a:ext cx="0" cy="0"/>
          <a:chOff x="0" y="0"/>
          <a:chExt cx="0" cy="0"/>
        </a:xfrm>
      </p:grpSpPr>
      <p:pic>
        <p:nvPicPr>
          <p:cNvPr descr="HD-ShadowLong.png" id="75" name="Google Shape;75;p7"/>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76" name="Google Shape;76;p7"/>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77" name="Google Shape;77;p7"/>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7"/>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7"/>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7"/>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7"/>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7"/>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83" name="Google Shape;83;p7"/>
          <p:cNvPicPr preferRelativeResize="0"/>
          <p:nvPr/>
        </p:nvPicPr>
        <p:blipFill rotWithShape="1">
          <a:blip r:embed="rId4">
            <a:alphaModFix/>
          </a:blip>
          <a:srcRect b="0" l="0" r="0" t="0"/>
          <a:stretch/>
        </p:blipFill>
        <p:spPr>
          <a:xfrm>
            <a:off x="10750078" y="753228"/>
            <a:ext cx="1441922" cy="112548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eg" type="blank">
  <p:cSld name="BLANK">
    <p:spTree>
      <p:nvGrpSpPr>
        <p:cNvPr id="84" name="Shape 84"/>
        <p:cNvGrpSpPr/>
        <p:nvPr/>
      </p:nvGrpSpPr>
      <p:grpSpPr>
        <a:xfrm>
          <a:off x="0" y="0"/>
          <a:ext cx="0" cy="0"/>
          <a:chOff x="0" y="0"/>
          <a:chExt cx="0" cy="0"/>
        </a:xfrm>
      </p:grpSpPr>
      <p:pic>
        <p:nvPicPr>
          <p:cNvPr descr="HD-ShadowShort.png" id="85" name="Google Shape;85;p8"/>
          <p:cNvPicPr preferRelativeResize="0"/>
          <p:nvPr/>
        </p:nvPicPr>
        <p:blipFill rotWithShape="1">
          <a:blip r:embed="rId2">
            <a:alphaModFix/>
          </a:blip>
          <a:srcRect b="0" l="0" r="0" t="0"/>
          <a:stretch/>
        </p:blipFill>
        <p:spPr>
          <a:xfrm>
            <a:off x="10585826" y="1971234"/>
            <a:ext cx="1602997" cy="144270"/>
          </a:xfrm>
          <a:prstGeom prst="rect">
            <a:avLst/>
          </a:prstGeom>
          <a:noFill/>
          <a:ln>
            <a:noFill/>
          </a:ln>
        </p:spPr>
      </p:pic>
      <p:sp>
        <p:nvSpPr>
          <p:cNvPr id="86" name="Google Shape;86;p8"/>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8"/>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8"/>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90" name="Google Shape;90;p8"/>
          <p:cNvPicPr preferRelativeResize="0"/>
          <p:nvPr/>
        </p:nvPicPr>
        <p:blipFill rotWithShape="1">
          <a:blip r:embed="rId3">
            <a:alphaModFix/>
          </a:blip>
          <a:srcRect b="0" l="0" r="0" t="0"/>
          <a:stretch/>
        </p:blipFill>
        <p:spPr>
          <a:xfrm>
            <a:off x="10750078" y="753228"/>
            <a:ext cx="1441922" cy="11254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met bijschrift" type="objTx">
  <p:cSld name="OBJECT_WITH_CAPTION_TEXT">
    <p:spTree>
      <p:nvGrpSpPr>
        <p:cNvPr id="91" name="Shape 91"/>
        <p:cNvGrpSpPr/>
        <p:nvPr/>
      </p:nvGrpSpPr>
      <p:grpSpPr>
        <a:xfrm>
          <a:off x="0" y="0"/>
          <a:ext cx="0" cy="0"/>
          <a:chOff x="0" y="0"/>
          <a:chExt cx="0" cy="0"/>
        </a:xfrm>
      </p:grpSpPr>
      <p:pic>
        <p:nvPicPr>
          <p:cNvPr descr="HD-ShadowLong.png" id="92" name="Google Shape;92;p9"/>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93" name="Google Shape;93;p9"/>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94" name="Google Shape;94;p9"/>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9"/>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9"/>
          <p:cNvSpPr txBox="1"/>
          <p:nvPr>
            <p:ph type="title"/>
          </p:nvPr>
        </p:nvSpPr>
        <p:spPr>
          <a:xfrm>
            <a:off x="680321" y="753227"/>
            <a:ext cx="9613859" cy="1080940"/>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9"/>
          <p:cNvSpPr txBox="1"/>
          <p:nvPr>
            <p:ph idx="1" type="body"/>
          </p:nvPr>
        </p:nvSpPr>
        <p:spPr>
          <a:xfrm>
            <a:off x="4685846" y="2336873"/>
            <a:ext cx="5608336" cy="3599313"/>
          </a:xfrm>
          <a:prstGeom prst="rect">
            <a:avLst/>
          </a:prstGeom>
          <a:noFill/>
          <a:ln>
            <a:noFill/>
          </a:ln>
        </p:spPr>
        <p:txBody>
          <a:bodyPr anchorCtr="0" anchor="t" bIns="45700" lIns="91425" spcFirstLastPara="1" rIns="91425" wrap="square" tIns="45700"/>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98" name="Google Shape;98;p9"/>
          <p:cNvSpPr txBox="1"/>
          <p:nvPr>
            <p:ph idx="2" type="body"/>
          </p:nvPr>
        </p:nvSpPr>
        <p:spPr>
          <a:xfrm>
            <a:off x="680322" y="2336872"/>
            <a:ext cx="3790078" cy="3599317"/>
          </a:xfrm>
          <a:prstGeom prst="rect">
            <a:avLst/>
          </a:prstGeom>
          <a:noFill/>
          <a:ln>
            <a:noFill/>
          </a:ln>
        </p:spPr>
        <p:txBody>
          <a:bodyPr anchorCtr="0" anchor="ctr"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99" name="Google Shape;99;p9"/>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9"/>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9"/>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02" name="Google Shape;102;p9"/>
          <p:cNvPicPr preferRelativeResize="0"/>
          <p:nvPr/>
        </p:nvPicPr>
        <p:blipFill rotWithShape="1">
          <a:blip r:embed="rId4">
            <a:alphaModFix/>
          </a:blip>
          <a:srcRect b="0" l="0" r="0" t="0"/>
          <a:stretch/>
        </p:blipFill>
        <p:spPr>
          <a:xfrm>
            <a:off x="10750078" y="753228"/>
            <a:ext cx="1441922" cy="112548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fbeelding met bijschrift" type="picTx">
  <p:cSld name="PICTURE_WITH_CAPTION_TEXT">
    <p:spTree>
      <p:nvGrpSpPr>
        <p:cNvPr id="103" name="Shape 103"/>
        <p:cNvGrpSpPr/>
        <p:nvPr/>
      </p:nvGrpSpPr>
      <p:grpSpPr>
        <a:xfrm>
          <a:off x="0" y="0"/>
          <a:ext cx="0" cy="0"/>
          <a:chOff x="0" y="0"/>
          <a:chExt cx="0" cy="0"/>
        </a:xfrm>
      </p:grpSpPr>
      <p:pic>
        <p:nvPicPr>
          <p:cNvPr descr="HD-ShadowLong.png" id="104" name="Google Shape;104;p10"/>
          <p:cNvPicPr preferRelativeResize="0"/>
          <p:nvPr/>
        </p:nvPicPr>
        <p:blipFill rotWithShape="1">
          <a:blip r:embed="rId2">
            <a:alphaModFix/>
          </a:blip>
          <a:srcRect b="0" l="0" r="0" t="0"/>
          <a:stretch/>
        </p:blipFill>
        <p:spPr>
          <a:xfrm>
            <a:off x="1" y="1970240"/>
            <a:ext cx="10437812" cy="321164"/>
          </a:xfrm>
          <a:prstGeom prst="rect">
            <a:avLst/>
          </a:prstGeom>
          <a:noFill/>
          <a:ln>
            <a:noFill/>
          </a:ln>
        </p:spPr>
      </p:pic>
      <p:pic>
        <p:nvPicPr>
          <p:cNvPr descr="HD-ShadowShort.png" id="105" name="Google Shape;105;p10"/>
          <p:cNvPicPr preferRelativeResize="0"/>
          <p:nvPr/>
        </p:nvPicPr>
        <p:blipFill rotWithShape="1">
          <a:blip r:embed="rId3">
            <a:alphaModFix/>
          </a:blip>
          <a:srcRect b="0" l="0" r="0" t="0"/>
          <a:stretch/>
        </p:blipFill>
        <p:spPr>
          <a:xfrm>
            <a:off x="10585826" y="1971234"/>
            <a:ext cx="1602997" cy="144270"/>
          </a:xfrm>
          <a:prstGeom prst="rect">
            <a:avLst/>
          </a:prstGeom>
          <a:noFill/>
          <a:ln>
            <a:noFill/>
          </a:ln>
        </p:spPr>
      </p:pic>
      <p:sp>
        <p:nvSpPr>
          <p:cNvPr id="106" name="Google Shape;106;p10"/>
          <p:cNvSpPr/>
          <p:nvPr/>
        </p:nvSpPr>
        <p:spPr>
          <a:xfrm>
            <a:off x="0" y="609600"/>
            <a:ext cx="10437812" cy="1368198"/>
          </a:xfrm>
          <a:prstGeom prst="rect">
            <a:avLst/>
          </a:prstGeom>
          <a:solidFill>
            <a:srgbClr val="06578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p:nvPr/>
        </p:nvSpPr>
        <p:spPr>
          <a:xfrm>
            <a:off x="10585827" y="609600"/>
            <a:ext cx="1602997" cy="1368198"/>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0"/>
          <p:cNvSpPr txBox="1"/>
          <p:nvPr>
            <p:ph type="title"/>
          </p:nvPr>
        </p:nvSpPr>
        <p:spPr>
          <a:xfrm>
            <a:off x="680323" y="753228"/>
            <a:ext cx="9613857" cy="1080938"/>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3600"/>
              <a:buFont typeface="Trebuchet M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10"/>
          <p:cNvSpPr/>
          <p:nvPr>
            <p:ph idx="2" type="pic"/>
          </p:nvPr>
        </p:nvSpPr>
        <p:spPr>
          <a:xfrm>
            <a:off x="4868333" y="2336874"/>
            <a:ext cx="5425849" cy="3599312"/>
          </a:xfrm>
          <a:prstGeom prst="rect">
            <a:avLst/>
          </a:prstGeom>
          <a:noFill/>
          <a:ln>
            <a:noFill/>
          </a:ln>
          <a:effectLst>
            <a:outerShdw blurRad="76200" rotWithShape="0" algn="tl" dir="5040000" dist="63500">
              <a:srgbClr val="000000">
                <a:alpha val="40784"/>
              </a:srgbClr>
            </a:outerShdw>
          </a:effectLst>
        </p:spPr>
        <p:txBody>
          <a:bodyPr anchorCtr="0" anchor="t" bIns="45700" lIns="91425" spcFirstLastPara="1" rIns="91425" wrap="square" tIns="45700"/>
          <a:lstStyle>
            <a:lvl1pPr lvl="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Trebuchet MS"/>
                <a:ea typeface="Trebuchet MS"/>
                <a:cs typeface="Trebuchet MS"/>
                <a:sym typeface="Trebuchet MS"/>
              </a:defRPr>
            </a:lvl1pPr>
            <a:lvl2pPr lvl="1" marR="0" rtl="0" algn="l">
              <a:lnSpc>
                <a:spcPct val="90000"/>
              </a:lnSpc>
              <a:spcBef>
                <a:spcPts val="500"/>
              </a:spcBef>
              <a:spcAft>
                <a:spcPts val="0"/>
              </a:spcAft>
              <a:buClr>
                <a:schemeClr val="lt1"/>
              </a:buClr>
              <a:buSzPts val="2800"/>
              <a:buFont typeface="Arial"/>
              <a:buNone/>
              <a:defRPr b="0" i="0" sz="2800" u="none" cap="none" strike="noStrike">
                <a:solidFill>
                  <a:schemeClr val="lt1"/>
                </a:solidFill>
                <a:latin typeface="Trebuchet MS"/>
                <a:ea typeface="Trebuchet MS"/>
                <a:cs typeface="Trebuchet MS"/>
                <a:sym typeface="Trebuchet MS"/>
              </a:defRPr>
            </a:lvl2pPr>
            <a:lvl3pPr lvl="2" marR="0" rtl="0" algn="l">
              <a:lnSpc>
                <a:spcPct val="90000"/>
              </a:lnSpc>
              <a:spcBef>
                <a:spcPts val="500"/>
              </a:spcBef>
              <a:spcAft>
                <a:spcPts val="0"/>
              </a:spcAft>
              <a:buClr>
                <a:schemeClr val="lt1"/>
              </a:buClr>
              <a:buSzPts val="2400"/>
              <a:buFont typeface="Arial"/>
              <a:buNone/>
              <a:defRPr b="0" i="0" sz="2400" u="none" cap="none" strike="noStrike">
                <a:solidFill>
                  <a:schemeClr val="lt1"/>
                </a:solidFill>
                <a:latin typeface="Trebuchet MS"/>
                <a:ea typeface="Trebuchet MS"/>
                <a:cs typeface="Trebuchet MS"/>
                <a:sym typeface="Trebuchet MS"/>
              </a:defRPr>
            </a:lvl3pPr>
            <a:lvl4pPr lvl="3"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4pPr>
            <a:lvl5pPr lvl="4"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5pPr>
            <a:lvl6pPr lvl="5"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6pPr>
            <a:lvl7pPr lvl="6"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7pPr>
            <a:lvl8pPr lvl="7"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8pPr>
            <a:lvl9pPr lvl="8"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rebuchet MS"/>
                <a:ea typeface="Trebuchet MS"/>
                <a:cs typeface="Trebuchet MS"/>
                <a:sym typeface="Trebuchet MS"/>
              </a:defRPr>
            </a:lvl9pPr>
          </a:lstStyle>
          <a:p/>
        </p:txBody>
      </p:sp>
      <p:sp>
        <p:nvSpPr>
          <p:cNvPr id="110" name="Google Shape;110;p10"/>
          <p:cNvSpPr txBox="1"/>
          <p:nvPr>
            <p:ph idx="1" type="body"/>
          </p:nvPr>
        </p:nvSpPr>
        <p:spPr>
          <a:xfrm>
            <a:off x="680323" y="2336873"/>
            <a:ext cx="3876256" cy="3599315"/>
          </a:xfrm>
          <a:prstGeom prst="rect">
            <a:avLst/>
          </a:prstGeom>
          <a:noFill/>
          <a:ln>
            <a:noFill/>
          </a:ln>
        </p:spPr>
        <p:txBody>
          <a:bodyPr anchorCtr="0" anchor="ctr" bIns="45700" lIns="91425" spcFirstLastPara="1" rIns="91425" wrap="square" tIns="45700"/>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111" name="Google Shape;111;p10"/>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10"/>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0"/>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114" name="Google Shape;114;p10"/>
          <p:cNvPicPr preferRelativeResize="0"/>
          <p:nvPr/>
        </p:nvPicPr>
        <p:blipFill rotWithShape="1">
          <a:blip r:embed="rId4">
            <a:alphaModFix/>
          </a:blip>
          <a:srcRect b="0" l="0" r="0" t="0"/>
          <a:stretch/>
        </p:blipFill>
        <p:spPr>
          <a:xfrm>
            <a:off x="10750078" y="753228"/>
            <a:ext cx="1441922" cy="112548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0" Type="http://schemas.openxmlformats.org/officeDocument/2006/relationships/slideLayout" Target="../slideLayouts/slideLayout25.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 Type="http://schemas.openxmlformats.org/officeDocument/2006/relationships/image" Target="../media/image5.png"/><Relationship Id="rId2" Type="http://schemas.openxmlformats.org/officeDocument/2006/relationships/image" Target="../media/image18.png"/><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5" Type="http://schemas.openxmlformats.org/officeDocument/2006/relationships/theme" Target="../theme/theme3.xml"/><Relationship Id="rId14" Type="http://schemas.openxmlformats.org/officeDocument/2006/relationships/slideLayout" Target="../slideLayouts/slideLayout2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0" Type="http://schemas.openxmlformats.org/officeDocument/2006/relationships/slideLayout" Target="../slideLayouts/slideLayout46.xml"/><Relationship Id="rId12" Type="http://schemas.openxmlformats.org/officeDocument/2006/relationships/theme" Target="../theme/theme2.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9" Type="http://schemas.openxmlformats.org/officeDocument/2006/relationships/slideLayout" Target="../slideLayouts/slideLayout45.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58000">
              <a:schemeClr val="accent6"/>
            </a:gs>
            <a:gs pos="100000">
              <a:schemeClr val="dk1"/>
            </a:gs>
          </a:gsLst>
          <a:path path="circle">
            <a:fillToRect b="100%" r="100%"/>
          </a:path>
          <a:tileRect l="-100%" t="-100%"/>
        </a:gradFill>
      </p:bgPr>
    </p:bg>
    <p:spTree>
      <p:nvGrpSpPr>
        <p:cNvPr id="9" name="Shape 9"/>
        <p:cNvGrpSpPr/>
        <p:nvPr/>
      </p:nvGrpSpPr>
      <p:grpSpPr>
        <a:xfrm>
          <a:off x="0" y="0"/>
          <a:ext cx="0" cy="0"/>
          <a:chOff x="0" y="0"/>
          <a:chExt cx="0" cy="0"/>
        </a:xfrm>
      </p:grpSpPr>
      <p:pic>
        <p:nvPicPr>
          <p:cNvPr descr="hashOverlay-FullResolve.png" id="10" name="Google Shape;10;p1"/>
          <p:cNvPicPr preferRelativeResize="0"/>
          <p:nvPr/>
        </p:nvPicPr>
        <p:blipFill rotWithShape="1">
          <a:blip r:embed="rId1">
            <a:alphaModFix amt="10000"/>
          </a:blip>
          <a:srcRect b="0" l="0" r="0" t="0"/>
          <a:stretch/>
        </p:blipFill>
        <p:spPr>
          <a:xfrm>
            <a:off x="0" y="0"/>
            <a:ext cx="12192000" cy="6858000"/>
          </a:xfrm>
          <a:prstGeom prst="rect">
            <a:avLst/>
          </a:prstGeom>
          <a:noFill/>
          <a:ln>
            <a:noFill/>
          </a:ln>
        </p:spPr>
      </p:pic>
      <p:sp>
        <p:nvSpPr>
          <p:cNvPr id="11" name="Google Shape;11;p1"/>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lt1"/>
              </a:buClr>
              <a:buSzPts val="3600"/>
              <a:buFont typeface="Trebuchet MS"/>
              <a:buNone/>
              <a:defRPr b="0" i="0" sz="3600" u="none" cap="none" strike="noStrike">
                <a:solidFill>
                  <a:schemeClr val="lt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lstStyle>
            <a:lvl1pPr indent="-381000" lvl="0" marL="457200" marR="0" rtl="0" algn="l">
              <a:lnSpc>
                <a:spcPct val="90000"/>
              </a:lnSpc>
              <a:spcBef>
                <a:spcPts val="1000"/>
              </a:spcBef>
              <a:spcAft>
                <a:spcPts val="0"/>
              </a:spcAft>
              <a:buClr>
                <a:schemeClr val="lt1"/>
              </a:buClr>
              <a:buSzPts val="2400"/>
              <a:buFont typeface="Arial"/>
              <a:buChar char="•"/>
              <a:defRPr b="0" i="0" sz="2400" u="none" cap="none" strike="noStrike">
                <a:solidFill>
                  <a:schemeClr val="lt1"/>
                </a:solidFill>
                <a:latin typeface="Trebuchet MS"/>
                <a:ea typeface="Trebuchet MS"/>
                <a:cs typeface="Trebuchet MS"/>
                <a:sym typeface="Trebuchet MS"/>
              </a:defRPr>
            </a:lvl1pPr>
            <a:lvl2pPr indent="-355600" lvl="1" marL="9144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Trebuchet MS"/>
                <a:ea typeface="Trebuchet MS"/>
                <a:cs typeface="Trebuchet MS"/>
                <a:sym typeface="Trebuchet MS"/>
              </a:defRPr>
            </a:lvl2pPr>
            <a:lvl3pPr indent="-342900" lvl="2" marL="1371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rebuchet MS"/>
                <a:ea typeface="Trebuchet MS"/>
                <a:cs typeface="Trebuchet MS"/>
                <a:sym typeface="Trebuchet MS"/>
              </a:defRPr>
            </a:lvl3pPr>
            <a:lvl4pPr indent="-330200" lvl="3" marL="1828800" marR="0" rtl="0" algn="l">
              <a:lnSpc>
                <a:spcPct val="90000"/>
              </a:lnSpc>
              <a:spcBef>
                <a:spcPts val="500"/>
              </a:spcBef>
              <a:spcAft>
                <a:spcPts val="0"/>
              </a:spcAft>
              <a:buClr>
                <a:schemeClr val="lt1"/>
              </a:buClr>
              <a:buSzPts val="1600"/>
              <a:buFont typeface="Arial"/>
              <a:buChar char="•"/>
              <a:defRPr b="0" i="0" sz="1600" u="none" cap="none" strike="noStrike">
                <a:solidFill>
                  <a:schemeClr val="lt1"/>
                </a:solidFill>
                <a:latin typeface="Trebuchet MS"/>
                <a:ea typeface="Trebuchet MS"/>
                <a:cs typeface="Trebuchet MS"/>
                <a:sym typeface="Trebuchet MS"/>
              </a:defRPr>
            </a:lvl4pPr>
            <a:lvl5pPr indent="-330200" lvl="4" marL="2286000" marR="0" rtl="0" algn="l">
              <a:lnSpc>
                <a:spcPct val="90000"/>
              </a:lnSpc>
              <a:spcBef>
                <a:spcPts val="500"/>
              </a:spcBef>
              <a:spcAft>
                <a:spcPts val="0"/>
              </a:spcAft>
              <a:buClr>
                <a:schemeClr val="lt1"/>
              </a:buClr>
              <a:buSzPts val="1600"/>
              <a:buFont typeface="Arial"/>
              <a:buChar char="•"/>
              <a:defRPr b="0" i="0" sz="1600" u="none" cap="none" strike="noStrike">
                <a:solidFill>
                  <a:schemeClr val="lt1"/>
                </a:solidFill>
                <a:latin typeface="Trebuchet MS"/>
                <a:ea typeface="Trebuchet MS"/>
                <a:cs typeface="Trebuchet MS"/>
                <a:sym typeface="Trebuchet MS"/>
              </a:defRPr>
            </a:lvl5pPr>
            <a:lvl6pPr indent="-317500" lvl="5" marL="2743200" marR="0" rtl="0" algn="l">
              <a:lnSpc>
                <a:spcPct val="90000"/>
              </a:lnSpc>
              <a:spcBef>
                <a:spcPts val="500"/>
              </a:spcBef>
              <a:spcAft>
                <a:spcPts val="0"/>
              </a:spcAft>
              <a:buClr>
                <a:schemeClr val="lt1"/>
              </a:buClr>
              <a:buSzPts val="1400"/>
              <a:buFont typeface="Arial"/>
              <a:buChar char="•"/>
              <a:defRPr b="0" i="0" sz="1400" u="none" cap="none" strike="noStrike">
                <a:solidFill>
                  <a:schemeClr val="lt1"/>
                </a:solidFill>
                <a:latin typeface="Trebuchet MS"/>
                <a:ea typeface="Trebuchet MS"/>
                <a:cs typeface="Trebuchet MS"/>
                <a:sym typeface="Trebuchet MS"/>
              </a:defRPr>
            </a:lvl6pPr>
            <a:lvl7pPr indent="-317500" lvl="6" marL="3200400" marR="0" rtl="0" algn="l">
              <a:lnSpc>
                <a:spcPct val="90000"/>
              </a:lnSpc>
              <a:spcBef>
                <a:spcPts val="500"/>
              </a:spcBef>
              <a:spcAft>
                <a:spcPts val="0"/>
              </a:spcAft>
              <a:buClr>
                <a:schemeClr val="lt1"/>
              </a:buClr>
              <a:buSzPts val="1400"/>
              <a:buFont typeface="Arial"/>
              <a:buChar char="•"/>
              <a:defRPr b="0" i="0" sz="1400" u="none" cap="none" strike="noStrike">
                <a:solidFill>
                  <a:schemeClr val="lt1"/>
                </a:solidFill>
                <a:latin typeface="Trebuchet MS"/>
                <a:ea typeface="Trebuchet MS"/>
                <a:cs typeface="Trebuchet MS"/>
                <a:sym typeface="Trebuchet MS"/>
              </a:defRPr>
            </a:lvl7pPr>
            <a:lvl8pPr indent="-317500" lvl="7" marL="3657600" marR="0" rtl="0" algn="l">
              <a:lnSpc>
                <a:spcPct val="90000"/>
              </a:lnSpc>
              <a:spcBef>
                <a:spcPts val="500"/>
              </a:spcBef>
              <a:spcAft>
                <a:spcPts val="0"/>
              </a:spcAft>
              <a:buClr>
                <a:schemeClr val="lt1"/>
              </a:buClr>
              <a:buSzPts val="1400"/>
              <a:buFont typeface="Arial"/>
              <a:buChar char="•"/>
              <a:defRPr b="0" i="0" sz="1400" u="none" cap="none" strike="noStrike">
                <a:solidFill>
                  <a:schemeClr val="lt1"/>
                </a:solidFill>
                <a:latin typeface="Trebuchet MS"/>
                <a:ea typeface="Trebuchet MS"/>
                <a:cs typeface="Trebuchet MS"/>
                <a:sym typeface="Trebuchet MS"/>
              </a:defRPr>
            </a:lvl8pPr>
            <a:lvl9pPr indent="-317500" lvl="8" marL="4114800" marR="0" rtl="0" algn="l">
              <a:lnSpc>
                <a:spcPct val="90000"/>
              </a:lnSpc>
              <a:spcBef>
                <a:spcPts val="500"/>
              </a:spcBef>
              <a:spcAft>
                <a:spcPts val="0"/>
              </a:spcAft>
              <a:buClr>
                <a:schemeClr val="lt1"/>
              </a:buClr>
              <a:buSzPts val="1400"/>
              <a:buFont typeface="Arial"/>
              <a:buChar char="•"/>
              <a:defRPr b="0" i="0" sz="1400" u="none" cap="none" strike="noStrike">
                <a:solidFill>
                  <a:schemeClr val="lt1"/>
                </a:solidFill>
                <a:latin typeface="Trebuchet MS"/>
                <a:ea typeface="Trebuchet MS"/>
                <a:cs typeface="Trebuchet MS"/>
                <a:sym typeface="Trebuchet MS"/>
              </a:defRPr>
            </a:lvl9pPr>
          </a:lstStyle>
          <a:p/>
        </p:txBody>
      </p:sp>
      <p:sp>
        <p:nvSpPr>
          <p:cNvPr id="13" name="Google Shape;13;p1"/>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lstStyle>
            <a:lvl1pPr lvl="0" marR="0" rtl="0" algn="r">
              <a:spcBef>
                <a:spcPts val="0"/>
              </a:spcBef>
              <a:spcAft>
                <a:spcPts val="0"/>
              </a:spcAft>
              <a:buSzPts val="1400"/>
              <a:buNone/>
              <a:defRPr b="0" i="0" sz="105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4" name="Google Shape;14;p1"/>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050" u="none" cap="none" strike="noStrike">
                <a:solidFill>
                  <a:schemeClr val="l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lt1"/>
                </a:solidFill>
                <a:latin typeface="Trebuchet MS"/>
                <a:ea typeface="Trebuchet MS"/>
                <a:cs typeface="Trebuchet MS"/>
                <a:sym typeface="Trebuchet MS"/>
              </a:defRPr>
            </a:lvl9pPr>
          </a:lstStyle>
          <a:p/>
        </p:txBody>
      </p:sp>
      <p:sp>
        <p:nvSpPr>
          <p:cNvPr id="15" name="Google Shape;15;p1"/>
          <p:cNvSpPr txBox="1"/>
          <p:nvPr>
            <p:ph idx="12" type="sldNum"/>
          </p:nvPr>
        </p:nvSpPr>
        <p:spPr>
          <a:xfrm>
            <a:off x="10729455" y="753227"/>
            <a:ext cx="1154151" cy="1090789"/>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0" i="0" sz="3600" u="none" cap="none" strike="noStrike">
                <a:solidFill>
                  <a:schemeClr val="lt1"/>
                </a:solidFill>
                <a:latin typeface="Trebuchet MS"/>
                <a:ea typeface="Trebuchet MS"/>
                <a:cs typeface="Trebuchet MS"/>
                <a:sym typeface="Trebuchet MS"/>
              </a:defRPr>
            </a:lvl1pPr>
            <a:lvl2pPr indent="0" lvl="1" marL="0" marR="0" rtl="0" algn="l">
              <a:spcBef>
                <a:spcPts val="0"/>
              </a:spcBef>
              <a:buNone/>
              <a:defRPr b="0" i="0" sz="3600" u="none" cap="none" strike="noStrike">
                <a:solidFill>
                  <a:schemeClr val="lt1"/>
                </a:solidFill>
                <a:latin typeface="Trebuchet MS"/>
                <a:ea typeface="Trebuchet MS"/>
                <a:cs typeface="Trebuchet MS"/>
                <a:sym typeface="Trebuchet MS"/>
              </a:defRPr>
            </a:lvl2pPr>
            <a:lvl3pPr indent="0" lvl="2" marL="0" marR="0" rtl="0" algn="l">
              <a:spcBef>
                <a:spcPts val="0"/>
              </a:spcBef>
              <a:buNone/>
              <a:defRPr b="0" i="0" sz="3600" u="none" cap="none" strike="noStrike">
                <a:solidFill>
                  <a:schemeClr val="lt1"/>
                </a:solidFill>
                <a:latin typeface="Trebuchet MS"/>
                <a:ea typeface="Trebuchet MS"/>
                <a:cs typeface="Trebuchet MS"/>
                <a:sym typeface="Trebuchet MS"/>
              </a:defRPr>
            </a:lvl3pPr>
            <a:lvl4pPr indent="0" lvl="3" marL="0" marR="0" rtl="0" algn="l">
              <a:spcBef>
                <a:spcPts val="0"/>
              </a:spcBef>
              <a:buNone/>
              <a:defRPr b="0" i="0" sz="3600" u="none" cap="none" strike="noStrike">
                <a:solidFill>
                  <a:schemeClr val="lt1"/>
                </a:solidFill>
                <a:latin typeface="Trebuchet MS"/>
                <a:ea typeface="Trebuchet MS"/>
                <a:cs typeface="Trebuchet MS"/>
                <a:sym typeface="Trebuchet MS"/>
              </a:defRPr>
            </a:lvl4pPr>
            <a:lvl5pPr indent="0" lvl="4" marL="0" marR="0" rtl="0" algn="l">
              <a:spcBef>
                <a:spcPts val="0"/>
              </a:spcBef>
              <a:buNone/>
              <a:defRPr b="0" i="0" sz="3600" u="none" cap="none" strike="noStrike">
                <a:solidFill>
                  <a:schemeClr val="lt1"/>
                </a:solidFill>
                <a:latin typeface="Trebuchet MS"/>
                <a:ea typeface="Trebuchet MS"/>
                <a:cs typeface="Trebuchet MS"/>
                <a:sym typeface="Trebuchet MS"/>
              </a:defRPr>
            </a:lvl5pPr>
            <a:lvl6pPr indent="0" lvl="5" marL="0" marR="0" rtl="0" algn="l">
              <a:spcBef>
                <a:spcPts val="0"/>
              </a:spcBef>
              <a:buNone/>
              <a:defRPr b="0" i="0" sz="3600" u="none" cap="none" strike="noStrike">
                <a:solidFill>
                  <a:schemeClr val="lt1"/>
                </a:solidFill>
                <a:latin typeface="Trebuchet MS"/>
                <a:ea typeface="Trebuchet MS"/>
                <a:cs typeface="Trebuchet MS"/>
                <a:sym typeface="Trebuchet MS"/>
              </a:defRPr>
            </a:lvl6pPr>
            <a:lvl7pPr indent="0" lvl="6" marL="0" marR="0" rtl="0" algn="l">
              <a:spcBef>
                <a:spcPts val="0"/>
              </a:spcBef>
              <a:buNone/>
              <a:defRPr b="0" i="0" sz="3600" u="none" cap="none" strike="noStrike">
                <a:solidFill>
                  <a:schemeClr val="lt1"/>
                </a:solidFill>
                <a:latin typeface="Trebuchet MS"/>
                <a:ea typeface="Trebuchet MS"/>
                <a:cs typeface="Trebuchet MS"/>
                <a:sym typeface="Trebuchet MS"/>
              </a:defRPr>
            </a:lvl7pPr>
            <a:lvl8pPr indent="0" lvl="7" marL="0" marR="0" rtl="0" algn="l">
              <a:spcBef>
                <a:spcPts val="0"/>
              </a:spcBef>
              <a:buNone/>
              <a:defRPr b="0" i="0" sz="3600" u="none" cap="none" strike="noStrike">
                <a:solidFill>
                  <a:schemeClr val="lt1"/>
                </a:solidFill>
                <a:latin typeface="Trebuchet MS"/>
                <a:ea typeface="Trebuchet MS"/>
                <a:cs typeface="Trebuchet MS"/>
                <a:sym typeface="Trebuchet MS"/>
              </a:defRPr>
            </a:lvl8pPr>
            <a:lvl9pPr indent="0" lvl="8" marL="0" marR="0" rtl="0" algn="l">
              <a:spcBef>
                <a:spcPts val="0"/>
              </a:spcBef>
              <a:buNone/>
              <a:defRPr b="0" i="0" sz="3600" u="none" cap="none" strike="noStrike">
                <a:solidFill>
                  <a:schemeClr val="lt1"/>
                </a:solidFill>
                <a:latin typeface="Trebuchet MS"/>
                <a:ea typeface="Trebuchet MS"/>
                <a:cs typeface="Trebuchet MS"/>
                <a:sym typeface="Trebuchet MS"/>
              </a:defRPr>
            </a:lvl9pPr>
          </a:lstStyle>
          <a:p>
            <a:pPr indent="0" lvl="0" marL="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18" name="Shape 218"/>
        <p:cNvGrpSpPr/>
        <p:nvPr/>
      </p:nvGrpSpPr>
      <p:grpSpPr>
        <a:xfrm>
          <a:off x="0" y="0"/>
          <a:ext cx="0" cy="0"/>
          <a:chOff x="0" y="0"/>
          <a:chExt cx="0" cy="0"/>
        </a:xfrm>
      </p:grpSpPr>
      <p:sp>
        <p:nvSpPr>
          <p:cNvPr id="219" name="Google Shape;219;p19"/>
          <p:cNvSpPr txBox="1"/>
          <p:nvPr>
            <p:ph type="title"/>
          </p:nvPr>
        </p:nvSpPr>
        <p:spPr>
          <a:xfrm>
            <a:off x="466935" y="203200"/>
            <a:ext cx="9040688" cy="927768"/>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rgbClr val="004361"/>
              </a:buClr>
              <a:buSzPts val="2400"/>
              <a:buFont typeface="Calibri"/>
              <a:buNone/>
              <a:defRPr b="1" i="0" sz="2400" u="none" cap="none" strike="noStrike">
                <a:solidFill>
                  <a:srgbClr val="00436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20" name="Google Shape;220;p19"/>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lstStyle>
            <a:lvl1pPr indent="-368300" lvl="0" marL="457200" marR="0" rtl="0" algn="l">
              <a:lnSpc>
                <a:spcPct val="90000"/>
              </a:lnSpc>
              <a:spcBef>
                <a:spcPts val="750"/>
              </a:spcBef>
              <a:spcAft>
                <a:spcPts val="0"/>
              </a:spcAft>
              <a:buClr>
                <a:srgbClr val="004360"/>
              </a:buClr>
              <a:buSzPts val="2200"/>
              <a:buFont typeface="Arial"/>
              <a:buChar char="•"/>
              <a:defRPr b="0" i="0" sz="2200" u="none" cap="none" strike="noStrike">
                <a:solidFill>
                  <a:srgbClr val="004360"/>
                </a:solidFill>
                <a:latin typeface="Calibri"/>
                <a:ea typeface="Calibri"/>
                <a:cs typeface="Calibri"/>
                <a:sym typeface="Calibri"/>
              </a:defRPr>
            </a:lvl1pPr>
            <a:lvl2pPr indent="-342900" lvl="1" marL="914400" marR="0" rtl="0" algn="l">
              <a:lnSpc>
                <a:spcPct val="90000"/>
              </a:lnSpc>
              <a:spcBef>
                <a:spcPts val="375"/>
              </a:spcBef>
              <a:spcAft>
                <a:spcPts val="0"/>
              </a:spcAft>
              <a:buClr>
                <a:srgbClr val="004361"/>
              </a:buClr>
              <a:buSzPts val="1800"/>
              <a:buFont typeface="Arial"/>
              <a:buChar char="•"/>
              <a:defRPr b="0" i="0" sz="1800" u="none" cap="none" strike="noStrike">
                <a:solidFill>
                  <a:srgbClr val="004361"/>
                </a:solidFill>
                <a:latin typeface="Calibri"/>
                <a:ea typeface="Calibri"/>
                <a:cs typeface="Calibri"/>
                <a:sym typeface="Calibri"/>
              </a:defRPr>
            </a:lvl2pPr>
            <a:lvl3pPr indent="-342900" lvl="2" marL="1371600" marR="0" rtl="0" algn="l">
              <a:lnSpc>
                <a:spcPct val="90000"/>
              </a:lnSpc>
              <a:spcBef>
                <a:spcPts val="375"/>
              </a:spcBef>
              <a:spcAft>
                <a:spcPts val="0"/>
              </a:spcAft>
              <a:buClr>
                <a:srgbClr val="003F5E"/>
              </a:buClr>
              <a:buSzPts val="1800"/>
              <a:buFont typeface="Arial"/>
              <a:buChar char="•"/>
              <a:defRPr b="0" i="0" sz="1800" u="none" cap="none" strike="noStrike">
                <a:solidFill>
                  <a:srgbClr val="003F5E"/>
                </a:solidFill>
                <a:latin typeface="Calibri"/>
                <a:ea typeface="Calibri"/>
                <a:cs typeface="Calibri"/>
                <a:sym typeface="Calibri"/>
              </a:defRPr>
            </a:lvl3pPr>
            <a:lvl4pPr indent="-342900" lvl="3" marL="1828800" marR="0" rtl="0" algn="l">
              <a:lnSpc>
                <a:spcPct val="90000"/>
              </a:lnSpc>
              <a:spcBef>
                <a:spcPts val="375"/>
              </a:spcBef>
              <a:spcAft>
                <a:spcPts val="0"/>
              </a:spcAft>
              <a:buClr>
                <a:srgbClr val="004360"/>
              </a:buClr>
              <a:buSzPts val="1800"/>
              <a:buFont typeface="Arial"/>
              <a:buChar char="•"/>
              <a:defRPr b="0" i="0" sz="1800" u="none" cap="none" strike="noStrike">
                <a:solidFill>
                  <a:srgbClr val="004360"/>
                </a:solidFill>
                <a:latin typeface="Calibri"/>
                <a:ea typeface="Calibri"/>
                <a:cs typeface="Calibri"/>
                <a:sym typeface="Calibri"/>
              </a:defRPr>
            </a:lvl4pPr>
            <a:lvl5pPr indent="-342900" lvl="4" marL="2286000" marR="0" rtl="0" algn="l">
              <a:lnSpc>
                <a:spcPct val="90000"/>
              </a:lnSpc>
              <a:spcBef>
                <a:spcPts val="375"/>
              </a:spcBef>
              <a:spcAft>
                <a:spcPts val="0"/>
              </a:spcAft>
              <a:buClr>
                <a:srgbClr val="004360"/>
              </a:buClr>
              <a:buSzPts val="1800"/>
              <a:buFont typeface="Arial"/>
              <a:buChar char="•"/>
              <a:defRPr b="0" i="0" sz="18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221" name="Google Shape;221;p19"/>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675">
                <a:solidFill>
                  <a:srgbClr val="888888"/>
                </a:solidFill>
                <a:latin typeface="Calibri"/>
                <a:ea typeface="Calibri"/>
                <a:cs typeface="Calibri"/>
                <a:sym typeface="Calibri"/>
              </a:defRPr>
            </a:lvl1pPr>
            <a:lvl2pPr indent="0" lvl="1" marL="0" marR="0" rtl="0" algn="r">
              <a:spcBef>
                <a:spcPts val="0"/>
              </a:spcBef>
              <a:buNone/>
              <a:defRPr sz="675">
                <a:solidFill>
                  <a:srgbClr val="888888"/>
                </a:solidFill>
                <a:latin typeface="Calibri"/>
                <a:ea typeface="Calibri"/>
                <a:cs typeface="Calibri"/>
                <a:sym typeface="Calibri"/>
              </a:defRPr>
            </a:lvl2pPr>
            <a:lvl3pPr indent="0" lvl="2" marL="0" marR="0" rtl="0" algn="r">
              <a:spcBef>
                <a:spcPts val="0"/>
              </a:spcBef>
              <a:buNone/>
              <a:defRPr sz="675">
                <a:solidFill>
                  <a:srgbClr val="888888"/>
                </a:solidFill>
                <a:latin typeface="Calibri"/>
                <a:ea typeface="Calibri"/>
                <a:cs typeface="Calibri"/>
                <a:sym typeface="Calibri"/>
              </a:defRPr>
            </a:lvl3pPr>
            <a:lvl4pPr indent="0" lvl="3" marL="0" marR="0" rtl="0" algn="r">
              <a:spcBef>
                <a:spcPts val="0"/>
              </a:spcBef>
              <a:buNone/>
              <a:defRPr sz="675">
                <a:solidFill>
                  <a:srgbClr val="888888"/>
                </a:solidFill>
                <a:latin typeface="Calibri"/>
                <a:ea typeface="Calibri"/>
                <a:cs typeface="Calibri"/>
                <a:sym typeface="Calibri"/>
              </a:defRPr>
            </a:lvl4pPr>
            <a:lvl5pPr indent="0" lvl="4" marL="0" marR="0" rtl="0" algn="r">
              <a:spcBef>
                <a:spcPts val="0"/>
              </a:spcBef>
              <a:buNone/>
              <a:defRPr sz="675">
                <a:solidFill>
                  <a:srgbClr val="888888"/>
                </a:solidFill>
                <a:latin typeface="Calibri"/>
                <a:ea typeface="Calibri"/>
                <a:cs typeface="Calibri"/>
                <a:sym typeface="Calibri"/>
              </a:defRPr>
            </a:lvl5pPr>
            <a:lvl6pPr indent="0" lvl="5" marL="0" marR="0" rtl="0" algn="r">
              <a:spcBef>
                <a:spcPts val="0"/>
              </a:spcBef>
              <a:buNone/>
              <a:defRPr sz="675">
                <a:solidFill>
                  <a:srgbClr val="888888"/>
                </a:solidFill>
                <a:latin typeface="Calibri"/>
                <a:ea typeface="Calibri"/>
                <a:cs typeface="Calibri"/>
                <a:sym typeface="Calibri"/>
              </a:defRPr>
            </a:lvl6pPr>
            <a:lvl7pPr indent="0" lvl="6" marL="0" marR="0" rtl="0" algn="r">
              <a:spcBef>
                <a:spcPts val="0"/>
              </a:spcBef>
              <a:buNone/>
              <a:defRPr sz="675">
                <a:solidFill>
                  <a:srgbClr val="888888"/>
                </a:solidFill>
                <a:latin typeface="Calibri"/>
                <a:ea typeface="Calibri"/>
                <a:cs typeface="Calibri"/>
                <a:sym typeface="Calibri"/>
              </a:defRPr>
            </a:lvl7pPr>
            <a:lvl8pPr indent="0" lvl="7" marL="0" marR="0" rtl="0" algn="r">
              <a:spcBef>
                <a:spcPts val="0"/>
              </a:spcBef>
              <a:buNone/>
              <a:defRPr sz="675">
                <a:solidFill>
                  <a:srgbClr val="888888"/>
                </a:solidFill>
                <a:latin typeface="Calibri"/>
                <a:ea typeface="Calibri"/>
                <a:cs typeface="Calibri"/>
                <a:sym typeface="Calibri"/>
              </a:defRPr>
            </a:lvl8pPr>
            <a:lvl9pPr indent="0" lvl="8" marL="0" marR="0" rtl="0" algn="r">
              <a:spcBef>
                <a:spcPts val="0"/>
              </a:spcBef>
              <a:buNone/>
              <a:defRPr sz="675">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cxnSp>
        <p:nvCxnSpPr>
          <p:cNvPr id="222" name="Google Shape;222;p19"/>
          <p:cNvCxnSpPr/>
          <p:nvPr/>
        </p:nvCxnSpPr>
        <p:spPr>
          <a:xfrm>
            <a:off x="444502" y="6406019"/>
            <a:ext cx="11274749" cy="7229"/>
          </a:xfrm>
          <a:prstGeom prst="straightConnector1">
            <a:avLst/>
          </a:prstGeom>
          <a:noFill/>
          <a:ln cap="rnd" cmpd="sng" w="12700">
            <a:solidFill>
              <a:srgbClr val="F57B20"/>
            </a:solidFill>
            <a:prstDash val="solid"/>
            <a:miter lim="800000"/>
            <a:headEnd len="sm" w="sm" type="none"/>
            <a:tailEnd len="sm" w="sm" type="none"/>
          </a:ln>
        </p:spPr>
      </p:cxnSp>
      <p:sp>
        <p:nvSpPr>
          <p:cNvPr id="223" name="Google Shape;223;p19"/>
          <p:cNvSpPr txBox="1"/>
          <p:nvPr/>
        </p:nvSpPr>
        <p:spPr>
          <a:xfrm>
            <a:off x="25400" y="6481610"/>
            <a:ext cx="1817512" cy="207749"/>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3F5E"/>
              </a:buClr>
              <a:buSzPts val="750"/>
              <a:buFont typeface="Calibri"/>
              <a:buNone/>
            </a:pPr>
            <a:r>
              <a:rPr lang="en-US" sz="750">
                <a:solidFill>
                  <a:srgbClr val="003F5E"/>
                </a:solidFill>
                <a:latin typeface="Calibri"/>
                <a:ea typeface="Calibri"/>
                <a:cs typeface="Calibri"/>
                <a:sym typeface="Calibri"/>
              </a:rPr>
              <a:t>https://aarc-project.eu</a:t>
            </a:r>
            <a:endParaRPr sz="750">
              <a:solidFill>
                <a:srgbClr val="003F5E"/>
              </a:solidFill>
              <a:latin typeface="Calibri"/>
              <a:ea typeface="Calibri"/>
              <a:cs typeface="Calibri"/>
              <a:sym typeface="Calibri"/>
            </a:endParaRPr>
          </a:p>
        </p:txBody>
      </p:sp>
      <p:cxnSp>
        <p:nvCxnSpPr>
          <p:cNvPr id="224" name="Google Shape;224;p19"/>
          <p:cNvCxnSpPr/>
          <p:nvPr/>
        </p:nvCxnSpPr>
        <p:spPr>
          <a:xfrm flipH="1">
            <a:off x="444503" y="1224327"/>
            <a:ext cx="10274297" cy="2887"/>
          </a:xfrm>
          <a:prstGeom prst="straightConnector1">
            <a:avLst/>
          </a:prstGeom>
          <a:noFill/>
          <a:ln cap="flat" cmpd="sng" w="12700">
            <a:solidFill>
              <a:srgbClr val="003959"/>
            </a:solidFill>
            <a:prstDash val="solid"/>
            <a:miter lim="800000"/>
            <a:headEnd len="sm" w="sm" type="none"/>
            <a:tailEnd len="sm" w="sm" type="none"/>
          </a:ln>
        </p:spPr>
      </p:cxnSp>
      <p:pic>
        <p:nvPicPr>
          <p:cNvPr id="225" name="Google Shape;225;p19"/>
          <p:cNvPicPr preferRelativeResize="0"/>
          <p:nvPr/>
        </p:nvPicPr>
        <p:blipFill rotWithShape="1">
          <a:blip r:embed="rId1">
            <a:alphaModFix/>
          </a:blip>
          <a:srcRect b="0" l="0" r="0" t="0"/>
          <a:stretch/>
        </p:blipFill>
        <p:spPr>
          <a:xfrm>
            <a:off x="10658149" y="143931"/>
            <a:ext cx="1144684" cy="1034242"/>
          </a:xfrm>
          <a:prstGeom prst="rect">
            <a:avLst/>
          </a:prstGeom>
          <a:noFill/>
          <a:ln>
            <a:noFill/>
          </a:ln>
        </p:spPr>
      </p:pic>
      <p:pic>
        <p:nvPicPr>
          <p:cNvPr id="226" name="Google Shape;226;p19"/>
          <p:cNvPicPr preferRelativeResize="0"/>
          <p:nvPr/>
        </p:nvPicPr>
        <p:blipFill rotWithShape="1">
          <a:blip r:embed="rId2">
            <a:alphaModFix/>
          </a:blip>
          <a:srcRect b="0" l="0" r="0" t="0"/>
          <a:stretch/>
        </p:blipFill>
        <p:spPr>
          <a:xfrm>
            <a:off x="468543" y="6460279"/>
            <a:ext cx="331798" cy="2997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301" name="Shape 301"/>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 id="2147483683"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418" name="Shape 418"/>
        <p:cNvGrpSpPr/>
        <p:nvPr/>
      </p:nvGrpSpPr>
      <p:grpSpPr>
        <a:xfrm>
          <a:off x="0" y="0"/>
          <a:ext cx="0" cy="0"/>
          <a:chOff x="0" y="0"/>
          <a:chExt cx="0" cy="0"/>
        </a:xfrm>
      </p:grpSpPr>
      <p:sp>
        <p:nvSpPr>
          <p:cNvPr id="419" name="Google Shape;419;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0" name="Google Shape;420;p4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1" name="Google Shape;421;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22" name="Google Shape;422;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23" name="Google Shape;423;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pos.sissa.it/archive/conferences/179/011/ISGC%202013_011.pdf" TargetMode="Externa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refeds.org/sirtfi" TargetMode="External"/><Relationship Id="rId4" Type="http://schemas.openxmlformats.org/officeDocument/2006/relationships/hyperlink" Target="https://www.igtf.net/snctfi/"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s://wise-community.org/sci/"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s://www.geant.org/News_and_Events/Pages/supporting-security-for-collaborating-infrastructures.aspx" TargetMode="External"/><Relationship Id="rId4" Type="http://schemas.openxmlformats.org/officeDocument/2006/relationships/image" Target="../media/image3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3.xml"/><Relationship Id="rId3" Type="http://schemas.openxmlformats.org/officeDocument/2006/relationships/hyperlink" Target="https://aarc-project.eu/policies/policy-development-ki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4.xml"/><Relationship Id="rId3" Type="http://schemas.openxmlformats.org/officeDocument/2006/relationships/image" Target="../media/image3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5.xml"/><Relationship Id="rId3" Type="http://schemas.openxmlformats.org/officeDocument/2006/relationships/image" Target="../media/image35.png"/><Relationship Id="rId4" Type="http://schemas.openxmlformats.org/officeDocument/2006/relationships/hyperlink" Target="https://aarc-project.eu/policies/policy-development-ki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6.xml"/><Relationship Id="rId3" Type="http://schemas.openxmlformats.org/officeDocument/2006/relationships/image" Target="../media/image3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8.xml"/><Relationship Id="rId3" Type="http://schemas.openxmlformats.org/officeDocument/2006/relationships/hyperlink" Target="https://wiki.geant.org/pages/viewpage.action?pageId=86736956" TargetMode="External"/><Relationship Id="rId4" Type="http://schemas.openxmlformats.org/officeDocument/2006/relationships/hyperlink" Target="https://docs.google.com/spreadsheets/d/1bg5I9n_DM7QcXdnja_7r0OEpTfjrb72ftq7-xHQxfxM/edit#gid=822235717"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0.xml"/><Relationship Id="rId3" Type="http://schemas.openxmlformats.org/officeDocument/2006/relationships/image" Target="../media/image26.png"/><Relationship Id="rId4" Type="http://schemas.openxmlformats.org/officeDocument/2006/relationships/image" Target="../media/image39.png"/><Relationship Id="rId5" Type="http://schemas.openxmlformats.org/officeDocument/2006/relationships/hyperlink" Target="https://aarc-project.eu/wp-content/uploads/2019/03/AARC-I044-Implementers-Guide-to-the-WISE-Baseline-AUP.pdf"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9.jpg"/><Relationship Id="rId4" Type="http://schemas.openxmlformats.org/officeDocument/2006/relationships/image" Target="../media/image28.png"/><Relationship Id="rId5" Type="http://schemas.openxmlformats.org/officeDocument/2006/relationships/image" Target="../media/image3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ise-community.org/sci/" TargetMode="External"/><Relationship Id="rId4" Type="http://schemas.openxmlformats.org/officeDocument/2006/relationships/hyperlink" Target="https://wise-community.org/risk-assessment-templat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7" name="Shape 497"/>
        <p:cNvGrpSpPr/>
        <p:nvPr/>
      </p:nvGrpSpPr>
      <p:grpSpPr>
        <a:xfrm>
          <a:off x="0" y="0"/>
          <a:ext cx="0" cy="0"/>
          <a:chOff x="0" y="0"/>
          <a:chExt cx="0" cy="0"/>
        </a:xfrm>
      </p:grpSpPr>
      <p:sp>
        <p:nvSpPr>
          <p:cNvPr id="498" name="Google Shape;498;p52"/>
          <p:cNvSpPr txBox="1"/>
          <p:nvPr>
            <p:ph type="ctrTitle"/>
          </p:nvPr>
        </p:nvSpPr>
        <p:spPr>
          <a:xfrm>
            <a:off x="43250" y="2699925"/>
            <a:ext cx="8942400" cy="1466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5400"/>
              <a:buFont typeface="Trebuchet MS"/>
              <a:buNone/>
            </a:pPr>
            <a:r>
              <a:rPr b="1" lang="en-US" sz="2400">
                <a:solidFill>
                  <a:srgbClr val="FF0000"/>
                </a:solidFill>
              </a:rPr>
              <a:t>WISE Information Security for collaborating e-Infrastructures</a:t>
            </a:r>
            <a:br>
              <a:rPr lang="en-US" sz="2400"/>
            </a:br>
            <a:r>
              <a:rPr i="1" lang="en-US" sz="1400"/>
              <a:t>David Kelsey (STFC-RAL, UK Research and Innovation)</a:t>
            </a:r>
            <a:endParaRPr i="1" sz="1400"/>
          </a:p>
          <a:p>
            <a:pPr indent="0" lvl="0" marL="0" rtl="0" algn="ctr">
              <a:lnSpc>
                <a:spcPct val="90000"/>
              </a:lnSpc>
              <a:spcBef>
                <a:spcPts val="0"/>
              </a:spcBef>
              <a:spcAft>
                <a:spcPts val="0"/>
              </a:spcAft>
              <a:buClr>
                <a:schemeClr val="lt1"/>
              </a:buClr>
              <a:buSzPts val="5400"/>
              <a:buFont typeface="Trebuchet MS"/>
              <a:buNone/>
            </a:pPr>
            <a:r>
              <a:rPr lang="en-US" sz="1400"/>
              <a:t>Presented by David Groep (NIKHEF) and Hannah Short (CERN)</a:t>
            </a:r>
            <a:br>
              <a:rPr lang="en-US" sz="1400"/>
            </a:br>
            <a:r>
              <a:rPr lang="en-US" sz="1400"/>
              <a:t>WISE and SIG-ISM, Kaunas</a:t>
            </a:r>
            <a:endParaRPr sz="1400"/>
          </a:p>
        </p:txBody>
      </p:sp>
      <p:sp>
        <p:nvSpPr>
          <p:cNvPr id="499" name="Google Shape;499;p52"/>
          <p:cNvSpPr txBox="1"/>
          <p:nvPr>
            <p:ph idx="1" type="subTitle"/>
          </p:nvPr>
        </p:nvSpPr>
        <p:spPr>
          <a:xfrm>
            <a:off x="680322" y="4394039"/>
            <a:ext cx="8144134" cy="1622448"/>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a:p>
            <a:pPr indent="0" lvl="0" marL="0" rtl="0" algn="r">
              <a:lnSpc>
                <a:spcPct val="90000"/>
              </a:lnSpc>
              <a:spcBef>
                <a:spcPts val="1000"/>
              </a:spcBef>
              <a:spcAft>
                <a:spcPts val="0"/>
              </a:spcAft>
              <a:buClr>
                <a:schemeClr val="lt1"/>
              </a:buClr>
              <a:buSzPts val="2000"/>
              <a:buNone/>
            </a:pPr>
            <a:r>
              <a:t/>
            </a:r>
            <a:endParaRPr/>
          </a:p>
          <a:p>
            <a:pPr indent="0" lvl="0" marL="0" rtl="0" algn="r">
              <a:lnSpc>
                <a:spcPct val="90000"/>
              </a:lnSpc>
              <a:spcBef>
                <a:spcPts val="1000"/>
              </a:spcBef>
              <a:spcAft>
                <a:spcPts val="0"/>
              </a:spcAft>
              <a:buClr>
                <a:schemeClr val="lt1"/>
              </a:buClr>
              <a:buSzPts val="2000"/>
              <a:buNone/>
            </a:pPr>
            <a:r>
              <a:t/>
            </a:r>
            <a:endParaRPr/>
          </a:p>
          <a:p>
            <a:pPr indent="0" lvl="0" marL="0" rtl="0" algn="r">
              <a:lnSpc>
                <a:spcPct val="90000"/>
              </a:lnSpc>
              <a:spcBef>
                <a:spcPts val="1000"/>
              </a:spcBef>
              <a:spcAft>
                <a:spcPts val="0"/>
              </a:spcAft>
              <a:buClr>
                <a:schemeClr val="lt1"/>
              </a:buClr>
              <a:buSzPts val="2000"/>
              <a:buNone/>
            </a:pPr>
            <a:r>
              <a:t/>
            </a:r>
            <a:endParaRPr/>
          </a:p>
          <a:p>
            <a:pPr indent="0" lvl="0" marL="0" rtl="0" algn="r">
              <a:lnSpc>
                <a:spcPct val="90000"/>
              </a:lnSpc>
              <a:spcBef>
                <a:spcPts val="1000"/>
              </a:spcBef>
              <a:spcAft>
                <a:spcPts val="0"/>
              </a:spcAft>
              <a:buClr>
                <a:schemeClr val="lt1"/>
              </a:buClr>
              <a:buSzPts val="2000"/>
              <a:buNone/>
            </a:pPr>
            <a:r>
              <a:t/>
            </a:r>
            <a:endParaRPr/>
          </a:p>
          <a:p>
            <a:pPr indent="0" lvl="0" marL="0" rtl="0" algn="r">
              <a:lnSpc>
                <a:spcPct val="90000"/>
              </a:lnSpc>
              <a:spcBef>
                <a:spcPts val="1000"/>
              </a:spcBef>
              <a:spcAft>
                <a:spcPts val="0"/>
              </a:spcAft>
              <a:buClr>
                <a:schemeClr val="lt1"/>
              </a:buClr>
              <a:buSzPts val="2000"/>
              <a:buNone/>
            </a:pPr>
            <a:r>
              <a:t/>
            </a:r>
            <a:endParaRPr/>
          </a:p>
        </p:txBody>
      </p:sp>
      <p:sp>
        <p:nvSpPr>
          <p:cNvPr id="500" name="Google Shape;500;p52"/>
          <p:cNvSpPr/>
          <p:nvPr/>
        </p:nvSpPr>
        <p:spPr>
          <a:xfrm>
            <a:off x="5656880" y="5237397"/>
            <a:ext cx="4100545" cy="646331"/>
          </a:xfrm>
          <a:prstGeom prst="rect">
            <a:avLst/>
          </a:prstGeom>
          <a:solidFill>
            <a:schemeClr val="dk1"/>
          </a:solidFill>
          <a:ln cap="flat" cmpd="sng" w="9525">
            <a:solidFill>
              <a:srgbClr val="0C3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1" lang="en-US" sz="1800" u="none" cap="none" strike="noStrike">
                <a:solidFill>
                  <a:srgbClr val="FEFEFE"/>
                </a:solidFill>
                <a:latin typeface="Trebuchet MS"/>
                <a:ea typeface="Trebuchet MS"/>
                <a:cs typeface="Trebuchet MS"/>
                <a:sym typeface="Trebuchet MS"/>
              </a:rPr>
              <a:t>In collaboration with and </a:t>
            </a:r>
            <a:br>
              <a:rPr b="0" i="1" lang="en-US" sz="1800" u="none" cap="none" strike="noStrike">
                <a:solidFill>
                  <a:srgbClr val="FEFEFE"/>
                </a:solidFill>
                <a:latin typeface="Trebuchet MS"/>
                <a:ea typeface="Trebuchet MS"/>
                <a:cs typeface="Trebuchet MS"/>
                <a:sym typeface="Trebuchet MS"/>
              </a:rPr>
            </a:br>
            <a:r>
              <a:rPr b="0" i="1" lang="en-US" sz="1800" u="none" cap="none" strike="noStrike">
                <a:solidFill>
                  <a:srgbClr val="FEFEFE"/>
                </a:solidFill>
                <a:latin typeface="Trebuchet MS"/>
                <a:ea typeface="Trebuchet MS"/>
                <a:cs typeface="Trebuchet MS"/>
                <a:sym typeface="Trebuchet MS"/>
              </a:rPr>
              <a:t>co-supported by EU H2020 EOSC-HUB </a:t>
            </a:r>
            <a:endParaRPr/>
          </a:p>
        </p:txBody>
      </p:sp>
      <p:sp>
        <p:nvSpPr>
          <p:cNvPr id="501" name="Google Shape;501;p52"/>
          <p:cNvSpPr/>
          <p:nvPr/>
        </p:nvSpPr>
        <p:spPr>
          <a:xfrm>
            <a:off x="305162" y="5258591"/>
            <a:ext cx="4100545" cy="646331"/>
          </a:xfrm>
          <a:prstGeom prst="rect">
            <a:avLst/>
          </a:prstGeom>
          <a:solidFill>
            <a:schemeClr val="dk1"/>
          </a:solidFill>
          <a:ln cap="flat" cmpd="sng" w="9525">
            <a:solidFill>
              <a:srgbClr val="0C3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i="1" lang="en-US" sz="1800">
                <a:solidFill>
                  <a:srgbClr val="FEFEFE"/>
                </a:solidFill>
                <a:latin typeface="Trebuchet MS"/>
                <a:ea typeface="Trebuchet MS"/>
                <a:cs typeface="Trebuchet MS"/>
                <a:sym typeface="Trebuchet MS"/>
              </a:rPr>
              <a:t>In collaboration with and </a:t>
            </a:r>
            <a:br>
              <a:rPr i="1" lang="en-US" sz="1800">
                <a:solidFill>
                  <a:srgbClr val="FEFEFE"/>
                </a:solidFill>
                <a:latin typeface="Trebuchet MS"/>
                <a:ea typeface="Trebuchet MS"/>
                <a:cs typeface="Trebuchet MS"/>
                <a:sym typeface="Trebuchet MS"/>
              </a:rPr>
            </a:br>
            <a:r>
              <a:rPr i="1" lang="en-US" sz="1800">
                <a:solidFill>
                  <a:srgbClr val="FEFEFE"/>
                </a:solidFill>
                <a:latin typeface="Trebuchet MS"/>
                <a:ea typeface="Trebuchet MS"/>
                <a:cs typeface="Trebuchet MS"/>
                <a:sym typeface="Trebuchet MS"/>
              </a:rPr>
              <a:t>co-supported by EU H2020 AARC2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6" name="Shape 566"/>
        <p:cNvGrpSpPr/>
        <p:nvPr/>
      </p:nvGrpSpPr>
      <p:grpSpPr>
        <a:xfrm>
          <a:off x="0" y="0"/>
          <a:ext cx="0" cy="0"/>
          <a:chOff x="0" y="0"/>
          <a:chExt cx="0" cy="0"/>
        </a:xfrm>
      </p:grpSpPr>
      <p:sp>
        <p:nvSpPr>
          <p:cNvPr id="567" name="Google Shape;567;p61"/>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68" name="Google Shape;568;p61"/>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Trebuchet MS"/>
              <a:buNone/>
            </a:pPr>
            <a:r>
              <a:rPr lang="en-US" sz="3240"/>
              <a:t>Incident Response &amp; Threat Intelligence Working Group (IRTI-WG) – Romain Wartel &amp; David Crooks</a:t>
            </a:r>
            <a:endParaRPr sz="3240"/>
          </a:p>
        </p:txBody>
      </p:sp>
      <p:sp>
        <p:nvSpPr>
          <p:cNvPr id="569" name="Google Shape;569;p61"/>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70000"/>
              </a:lnSpc>
              <a:spcBef>
                <a:spcPts val="0"/>
              </a:spcBef>
              <a:spcAft>
                <a:spcPts val="0"/>
              </a:spcAft>
              <a:buClr>
                <a:schemeClr val="lt1"/>
              </a:buClr>
              <a:buSzPts val="2220"/>
              <a:buChar char="•"/>
            </a:pPr>
            <a:r>
              <a:rPr lang="en-US" sz="2220"/>
              <a:t>Not competing with other operational security trust groups</a:t>
            </a:r>
            <a:endParaRPr/>
          </a:p>
          <a:p>
            <a:pPr indent="-228600" lvl="0" marL="228600" rtl="0" algn="l">
              <a:lnSpc>
                <a:spcPct val="70000"/>
              </a:lnSpc>
              <a:spcBef>
                <a:spcPts val="1000"/>
              </a:spcBef>
              <a:spcAft>
                <a:spcPts val="0"/>
              </a:spcAft>
              <a:buClr>
                <a:schemeClr val="lt1"/>
              </a:buClr>
              <a:buSzPts val="2220"/>
              <a:buChar char="•"/>
            </a:pPr>
            <a:r>
              <a:rPr lang="en-US" sz="2220"/>
              <a:t>Sharing security information is a challenge</a:t>
            </a:r>
            <a:endParaRPr/>
          </a:p>
          <a:p>
            <a:pPr indent="-228600" lvl="1" marL="685800" rtl="0" algn="l">
              <a:lnSpc>
                <a:spcPct val="70000"/>
              </a:lnSpc>
              <a:spcBef>
                <a:spcPts val="500"/>
              </a:spcBef>
              <a:spcAft>
                <a:spcPts val="0"/>
              </a:spcAft>
              <a:buClr>
                <a:schemeClr val="lt1"/>
              </a:buClr>
              <a:buSzPts val="1850"/>
              <a:buChar char="•"/>
            </a:pPr>
            <a:r>
              <a:rPr lang="en-US" sz="1850"/>
              <a:t>Proactive threat intelligence</a:t>
            </a:r>
            <a:endParaRPr/>
          </a:p>
          <a:p>
            <a:pPr indent="-228600" lvl="1" marL="685800" rtl="0" algn="l">
              <a:lnSpc>
                <a:spcPct val="70000"/>
              </a:lnSpc>
              <a:spcBef>
                <a:spcPts val="500"/>
              </a:spcBef>
              <a:spcAft>
                <a:spcPts val="0"/>
              </a:spcAft>
              <a:buClr>
                <a:schemeClr val="lt1"/>
              </a:buClr>
              <a:buSzPts val="1850"/>
              <a:buChar char="•"/>
            </a:pPr>
            <a:r>
              <a:rPr lang="en-US" sz="1850"/>
              <a:t>Reactive incident response handling</a:t>
            </a:r>
            <a:endParaRPr/>
          </a:p>
          <a:p>
            <a:pPr indent="-228600" lvl="0" marL="228600" rtl="0" algn="l">
              <a:lnSpc>
                <a:spcPct val="70000"/>
              </a:lnSpc>
              <a:spcBef>
                <a:spcPts val="1000"/>
              </a:spcBef>
              <a:spcAft>
                <a:spcPts val="0"/>
              </a:spcAft>
              <a:buClr>
                <a:schemeClr val="lt1"/>
              </a:buClr>
              <a:buSzPts val="2220"/>
              <a:buChar char="•"/>
            </a:pPr>
            <a:r>
              <a:rPr lang="en-US" sz="2220"/>
              <a:t>Useful to share threat intelligence to help protect organisations</a:t>
            </a:r>
            <a:endParaRPr sz="2220"/>
          </a:p>
          <a:p>
            <a:pPr indent="-228600" lvl="0" marL="228600" rtl="0" algn="l">
              <a:lnSpc>
                <a:spcPct val="70000"/>
              </a:lnSpc>
              <a:spcBef>
                <a:spcPts val="1000"/>
              </a:spcBef>
              <a:spcAft>
                <a:spcPts val="0"/>
              </a:spcAft>
              <a:buClr>
                <a:schemeClr val="lt1"/>
              </a:buClr>
              <a:buSzPts val="2220"/>
              <a:buChar char="•"/>
            </a:pPr>
            <a:r>
              <a:rPr lang="en-US" sz="2220"/>
              <a:t>Handling security incidents important to protect services and data and to prevent re-occurrence</a:t>
            </a:r>
            <a:endParaRPr/>
          </a:p>
          <a:p>
            <a:pPr indent="-228600" lvl="0" marL="228600" rtl="0" algn="l">
              <a:lnSpc>
                <a:spcPct val="70000"/>
              </a:lnSpc>
              <a:spcBef>
                <a:spcPts val="1000"/>
              </a:spcBef>
              <a:spcAft>
                <a:spcPts val="0"/>
              </a:spcAft>
              <a:buClr>
                <a:schemeClr val="lt1"/>
              </a:buClr>
              <a:buSzPts val="2220"/>
              <a:buChar char="•"/>
            </a:pPr>
            <a:r>
              <a:rPr lang="en-US" sz="2220"/>
              <a:t>IRTI-WG will address</a:t>
            </a:r>
            <a:endParaRPr/>
          </a:p>
          <a:p>
            <a:pPr indent="-228600" lvl="1" marL="685800" rtl="0" algn="l">
              <a:lnSpc>
                <a:spcPct val="70000"/>
              </a:lnSpc>
              <a:spcBef>
                <a:spcPts val="500"/>
              </a:spcBef>
              <a:spcAft>
                <a:spcPts val="0"/>
              </a:spcAft>
              <a:buClr>
                <a:schemeClr val="lt1"/>
              </a:buClr>
              <a:buSzPts val="1850"/>
              <a:buChar char="•"/>
            </a:pPr>
            <a:r>
              <a:rPr lang="en-US" sz="1850"/>
              <a:t>Security Operations Centres (see talk on WLCG SOC at this conference)</a:t>
            </a:r>
            <a:endParaRPr/>
          </a:p>
          <a:p>
            <a:pPr indent="-228600" lvl="1" marL="685800" rtl="0" algn="l">
              <a:lnSpc>
                <a:spcPct val="70000"/>
              </a:lnSpc>
              <a:spcBef>
                <a:spcPts val="500"/>
              </a:spcBef>
              <a:spcAft>
                <a:spcPts val="0"/>
              </a:spcAft>
              <a:buClr>
                <a:schemeClr val="lt1"/>
              </a:buClr>
              <a:buSzPts val="1850"/>
              <a:buChar char="•"/>
            </a:pPr>
            <a:r>
              <a:rPr lang="en-US" sz="1850"/>
              <a:t>Collating security contact information</a:t>
            </a:r>
            <a:endParaRPr/>
          </a:p>
          <a:p>
            <a:pPr indent="-228600" lvl="1" marL="685800" rtl="0" algn="l">
              <a:lnSpc>
                <a:spcPct val="70000"/>
              </a:lnSpc>
              <a:spcBef>
                <a:spcPts val="500"/>
              </a:spcBef>
              <a:spcAft>
                <a:spcPts val="0"/>
              </a:spcAft>
              <a:buClr>
                <a:schemeClr val="lt1"/>
              </a:buClr>
              <a:buSzPts val="1850"/>
              <a:buChar char="•"/>
            </a:pPr>
            <a:r>
              <a:rPr lang="en-US" sz="1850"/>
              <a:t>Incident response procedures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3" name="Shape 573"/>
        <p:cNvGrpSpPr/>
        <p:nvPr/>
      </p:nvGrpSpPr>
      <p:grpSpPr>
        <a:xfrm>
          <a:off x="0" y="0"/>
          <a:ext cx="0" cy="0"/>
          <a:chOff x="0" y="0"/>
          <a:chExt cx="0" cy="0"/>
        </a:xfrm>
      </p:grpSpPr>
      <p:sp>
        <p:nvSpPr>
          <p:cNvPr id="574" name="Google Shape;574;p62"/>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75" name="Google Shape;575;p62"/>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Security Communications Challenge Coordination Working Group (SCCC-WG)</a:t>
            </a:r>
            <a:endParaRPr/>
          </a:p>
        </p:txBody>
      </p:sp>
      <p:pic>
        <p:nvPicPr>
          <p:cNvPr id="576" name="Google Shape;576;p62"/>
          <p:cNvPicPr preferRelativeResize="0"/>
          <p:nvPr>
            <p:ph idx="1" type="body"/>
          </p:nvPr>
        </p:nvPicPr>
        <p:blipFill rotWithShape="1">
          <a:blip r:embed="rId3">
            <a:alphaModFix/>
          </a:blip>
          <a:srcRect b="0" l="0" r="0" t="0"/>
          <a:stretch/>
        </p:blipFill>
        <p:spPr>
          <a:xfrm>
            <a:off x="1273836" y="2336800"/>
            <a:ext cx="8428304" cy="359886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0" name="Shape 580"/>
        <p:cNvGrpSpPr/>
        <p:nvPr/>
      </p:nvGrpSpPr>
      <p:grpSpPr>
        <a:xfrm>
          <a:off x="0" y="0"/>
          <a:ext cx="0" cy="0"/>
          <a:chOff x="0" y="0"/>
          <a:chExt cx="0" cy="0"/>
        </a:xfrm>
      </p:grpSpPr>
      <p:sp>
        <p:nvSpPr>
          <p:cNvPr id="581" name="Google Shape;581;p63"/>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82" name="Google Shape;582;p63"/>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SCCC-WG (2) – David Groep</a:t>
            </a:r>
            <a:endParaRPr/>
          </a:p>
        </p:txBody>
      </p:sp>
      <p:sp>
        <p:nvSpPr>
          <p:cNvPr id="583" name="Google Shape;583;p63"/>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lt1"/>
              </a:buClr>
              <a:buSzPts val="2000"/>
              <a:buNone/>
            </a:pPr>
            <a:r>
              <a:rPr lang="en-US" sz="2000"/>
              <a:t>Candidates that could all run Communication Challenges (CCs)</a:t>
            </a:r>
            <a:endParaRPr/>
          </a:p>
          <a:p>
            <a:pPr indent="-228600" lvl="1" marL="685800" rtl="0" algn="l">
              <a:lnSpc>
                <a:spcPct val="70000"/>
              </a:lnSpc>
              <a:spcBef>
                <a:spcPts val="500"/>
              </a:spcBef>
              <a:spcAft>
                <a:spcPts val="0"/>
              </a:spcAft>
              <a:buClr>
                <a:schemeClr val="lt1"/>
              </a:buClr>
              <a:buSzPts val="1900"/>
              <a:buChar char="•"/>
            </a:pPr>
            <a:r>
              <a:rPr lang="en-US" sz="1900"/>
              <a:t>and ‘legitimately’ claim an interest</a:t>
            </a:r>
            <a:endParaRPr/>
          </a:p>
          <a:p>
            <a:pPr indent="-228600" lvl="0" marL="228600" rtl="0" algn="l">
              <a:lnSpc>
                <a:spcPct val="70000"/>
              </a:lnSpc>
              <a:spcBef>
                <a:spcPts val="1000"/>
              </a:spcBef>
              <a:spcAft>
                <a:spcPts val="0"/>
              </a:spcAft>
              <a:buClr>
                <a:schemeClr val="lt1"/>
              </a:buClr>
              <a:buSzPts val="2000"/>
              <a:buChar char="•"/>
            </a:pPr>
            <a:r>
              <a:rPr lang="en-US" sz="2000"/>
              <a:t>eduGAIN</a:t>
            </a:r>
            <a:endParaRPr/>
          </a:p>
          <a:p>
            <a:pPr indent="-228600" lvl="0" marL="228600" rtl="0" algn="l">
              <a:lnSpc>
                <a:spcPct val="70000"/>
              </a:lnSpc>
              <a:spcBef>
                <a:spcPts val="1000"/>
              </a:spcBef>
              <a:spcAft>
                <a:spcPts val="0"/>
              </a:spcAft>
              <a:buClr>
                <a:schemeClr val="lt1"/>
              </a:buClr>
              <a:buSzPts val="2000"/>
              <a:buChar char="•"/>
            </a:pPr>
            <a:r>
              <a:rPr lang="en-US" sz="2000"/>
              <a:t>GEANT.org, Trusted Introducer and TF-CSIRT</a:t>
            </a:r>
            <a:endParaRPr/>
          </a:p>
          <a:p>
            <a:pPr indent="-228600" lvl="0" marL="228600" rtl="0" algn="l">
              <a:lnSpc>
                <a:spcPct val="70000"/>
              </a:lnSpc>
              <a:spcBef>
                <a:spcPts val="1000"/>
              </a:spcBef>
              <a:spcAft>
                <a:spcPts val="0"/>
              </a:spcAft>
              <a:buClr>
                <a:schemeClr val="lt1"/>
              </a:buClr>
              <a:buSzPts val="2000"/>
              <a:buChar char="•"/>
            </a:pPr>
            <a:r>
              <a:rPr lang="en-US" sz="2000"/>
              <a:t>EOSC-hub operations, EGI CSIRT</a:t>
            </a:r>
            <a:endParaRPr/>
          </a:p>
          <a:p>
            <a:pPr indent="-228600" lvl="0" marL="228600" rtl="0" algn="l">
              <a:lnSpc>
                <a:spcPct val="70000"/>
              </a:lnSpc>
              <a:spcBef>
                <a:spcPts val="1000"/>
              </a:spcBef>
              <a:spcAft>
                <a:spcPts val="0"/>
              </a:spcAft>
              <a:buClr>
                <a:schemeClr val="lt1"/>
              </a:buClr>
              <a:buSzPts val="2000"/>
              <a:buChar char="•"/>
            </a:pPr>
            <a:r>
              <a:rPr lang="en-US" sz="2000"/>
              <a:t>IGTF Risk Assessment Team</a:t>
            </a:r>
            <a:endParaRPr/>
          </a:p>
          <a:p>
            <a:pPr indent="-228600" lvl="0" marL="228600" rtl="0" algn="l">
              <a:lnSpc>
                <a:spcPct val="70000"/>
              </a:lnSpc>
              <a:spcBef>
                <a:spcPts val="1000"/>
              </a:spcBef>
              <a:spcAft>
                <a:spcPts val="0"/>
              </a:spcAft>
              <a:buClr>
                <a:schemeClr val="lt1"/>
              </a:buClr>
              <a:buSzPts val="2000"/>
              <a:buChar char="•"/>
            </a:pPr>
            <a:r>
              <a:rPr lang="en-US" sz="2000"/>
              <a:t>e-Infrastructures XSEDE, EGI, EUDAT, PRACE, OSG, HPCI, ...</a:t>
            </a:r>
            <a:endParaRPr/>
          </a:p>
          <a:p>
            <a:pPr indent="-228600" lvl="0" marL="228600" rtl="0" algn="l">
              <a:lnSpc>
                <a:spcPct val="70000"/>
              </a:lnSpc>
              <a:spcBef>
                <a:spcPts val="1000"/>
              </a:spcBef>
              <a:spcAft>
                <a:spcPts val="0"/>
              </a:spcAft>
              <a:buClr>
                <a:schemeClr val="lt1"/>
              </a:buClr>
              <a:buSzPts val="2000"/>
              <a:buChar char="•"/>
            </a:pPr>
            <a:r>
              <a:rPr lang="en-US" sz="2000"/>
              <a:t>research infrastructures: WLCG, LSAAI, BBMRI, ELIXIR, ...</a:t>
            </a:r>
            <a:endParaRPr/>
          </a:p>
          <a:p>
            <a:pPr indent="-228600" lvl="0" marL="228600" rtl="0" algn="l">
              <a:lnSpc>
                <a:spcPct val="70000"/>
              </a:lnSpc>
              <a:spcBef>
                <a:spcPts val="1000"/>
              </a:spcBef>
              <a:spcAft>
                <a:spcPts val="0"/>
              </a:spcAft>
              <a:buClr>
                <a:schemeClr val="lt1"/>
              </a:buClr>
              <a:buSzPts val="2000"/>
              <a:buChar char="•"/>
            </a:pPr>
            <a:r>
              <a:rPr lang="en-US" sz="2000"/>
              <a:t>SCCC-WG should become a standing interest group </a:t>
            </a:r>
            <a:endParaRPr/>
          </a:p>
          <a:p>
            <a:pPr indent="-228600" lvl="1" marL="685800" rtl="0" algn="l">
              <a:lnSpc>
                <a:spcPct val="70000"/>
              </a:lnSpc>
              <a:spcBef>
                <a:spcPts val="500"/>
              </a:spcBef>
              <a:spcAft>
                <a:spcPts val="0"/>
              </a:spcAft>
              <a:buClr>
                <a:schemeClr val="lt1"/>
              </a:buClr>
              <a:buSzPts val="2000"/>
              <a:buChar char="•"/>
            </a:pPr>
            <a:r>
              <a:rPr lang="en-US" sz="2000"/>
              <a:t>maintain a timetable of planned CCs</a:t>
            </a:r>
            <a:endParaRPr/>
          </a:p>
          <a:p>
            <a:pPr indent="-228600" lvl="1" marL="685800" rtl="0" algn="l">
              <a:lnSpc>
                <a:spcPct val="70000"/>
              </a:lnSpc>
              <a:spcBef>
                <a:spcPts val="500"/>
              </a:spcBef>
              <a:spcAft>
                <a:spcPts val="0"/>
              </a:spcAft>
              <a:buClr>
                <a:schemeClr val="lt1"/>
              </a:buClr>
              <a:buSzPts val="2000"/>
              <a:buChar char="•"/>
            </a:pPr>
            <a:r>
              <a:rPr lang="en-US" sz="2000"/>
              <a:t>coordinate CCs and promotes the sharing of results</a:t>
            </a:r>
            <a:endParaRPr/>
          </a:p>
          <a:p>
            <a:pPr indent="-25400" lvl="0" marL="228600" rtl="0" algn="l">
              <a:lnSpc>
                <a:spcPct val="70000"/>
              </a:lnSpc>
              <a:spcBef>
                <a:spcPts val="1000"/>
              </a:spcBef>
              <a:spcAft>
                <a:spcPts val="0"/>
              </a:spcAft>
              <a:buClr>
                <a:schemeClr val="lt1"/>
              </a:buClr>
              <a:buSzPts val="3200"/>
              <a:buNone/>
            </a:pPr>
            <a:r>
              <a:t/>
            </a:r>
            <a:endParaRPr sz="3200"/>
          </a:p>
          <a:p>
            <a:pPr indent="-190500" lvl="0" marL="228600" rtl="0" algn="l">
              <a:lnSpc>
                <a:spcPct val="70000"/>
              </a:lnSpc>
              <a:spcBef>
                <a:spcPts val="1000"/>
              </a:spcBef>
              <a:spcAft>
                <a:spcPts val="0"/>
              </a:spcAft>
              <a:buClr>
                <a:schemeClr val="lt1"/>
              </a:buClr>
              <a:buSzPts val="600"/>
              <a:buNone/>
            </a:pPr>
            <a:r>
              <a:t/>
            </a:r>
            <a:endParaRPr sz="6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7" name="Shape 587"/>
        <p:cNvGrpSpPr/>
        <p:nvPr/>
      </p:nvGrpSpPr>
      <p:grpSpPr>
        <a:xfrm>
          <a:off x="0" y="0"/>
          <a:ext cx="0" cy="0"/>
          <a:chOff x="0" y="0"/>
          <a:chExt cx="0" cy="0"/>
        </a:xfrm>
      </p:grpSpPr>
      <p:sp>
        <p:nvSpPr>
          <p:cNvPr id="588" name="Google Shape;588;p64"/>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89" name="Google Shape;589;p64"/>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Security for High Speed Transmissions Working Group (S4HST-WG) – Tim Chown</a:t>
            </a:r>
            <a:endParaRPr/>
          </a:p>
        </p:txBody>
      </p:sp>
      <p:pic>
        <p:nvPicPr>
          <p:cNvPr id="590" name="Google Shape;590;p64"/>
          <p:cNvPicPr preferRelativeResize="0"/>
          <p:nvPr>
            <p:ph idx="1" type="body"/>
          </p:nvPr>
        </p:nvPicPr>
        <p:blipFill rotWithShape="1">
          <a:blip r:embed="rId3">
            <a:alphaModFix/>
          </a:blip>
          <a:srcRect b="0" l="0" r="0" t="0"/>
          <a:stretch/>
        </p:blipFill>
        <p:spPr>
          <a:xfrm>
            <a:off x="2023036" y="2336800"/>
            <a:ext cx="6929903" cy="359886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4" name="Shape 594"/>
        <p:cNvGrpSpPr/>
        <p:nvPr/>
      </p:nvGrpSpPr>
      <p:grpSpPr>
        <a:xfrm>
          <a:off x="0" y="0"/>
          <a:ext cx="0" cy="0"/>
          <a:chOff x="0" y="0"/>
          <a:chExt cx="0" cy="0"/>
        </a:xfrm>
      </p:grpSpPr>
      <p:sp>
        <p:nvSpPr>
          <p:cNvPr id="595" name="Google Shape;595;p65"/>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96" name="Google Shape;596;p65"/>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S4HST-WG     Ralph Niederberger</a:t>
            </a:r>
            <a:endParaRPr/>
          </a:p>
        </p:txBody>
      </p:sp>
      <p:pic>
        <p:nvPicPr>
          <p:cNvPr id="597" name="Google Shape;597;p65"/>
          <p:cNvPicPr preferRelativeResize="0"/>
          <p:nvPr>
            <p:ph idx="1" type="body"/>
          </p:nvPr>
        </p:nvPicPr>
        <p:blipFill rotWithShape="1">
          <a:blip r:embed="rId3">
            <a:alphaModFix/>
          </a:blip>
          <a:srcRect b="0" l="0" r="0" t="0"/>
          <a:stretch/>
        </p:blipFill>
        <p:spPr>
          <a:xfrm>
            <a:off x="1286072" y="2336800"/>
            <a:ext cx="8403831" cy="359886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1" name="Shape 601"/>
        <p:cNvGrpSpPr/>
        <p:nvPr/>
      </p:nvGrpSpPr>
      <p:grpSpPr>
        <a:xfrm>
          <a:off x="0" y="0"/>
          <a:ext cx="0" cy="0"/>
          <a:chOff x="0" y="0"/>
          <a:chExt cx="0" cy="0"/>
        </a:xfrm>
      </p:grpSpPr>
      <p:sp>
        <p:nvSpPr>
          <p:cNvPr id="602" name="Google Shape;602;p66"/>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3600"/>
              <a:buFont typeface="Trebuchet MS"/>
              <a:buNone/>
            </a:pPr>
            <a:r>
              <a:rPr lang="en-US"/>
              <a:t>Security for Collaborating Infrastructures …</a:t>
            </a:r>
            <a:endParaRPr/>
          </a:p>
        </p:txBody>
      </p:sp>
      <p:sp>
        <p:nvSpPr>
          <p:cNvPr id="603" name="Google Shape;603;p66"/>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p:txBody>
      </p:sp>
      <p:sp>
        <p:nvSpPr>
          <p:cNvPr id="604" name="Google Shape;604;p66"/>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8" name="Shape 608"/>
        <p:cNvGrpSpPr/>
        <p:nvPr/>
      </p:nvGrpSpPr>
      <p:grpSpPr>
        <a:xfrm>
          <a:off x="0" y="0"/>
          <a:ext cx="0" cy="0"/>
          <a:chOff x="0" y="0"/>
          <a:chExt cx="0" cy="0"/>
        </a:xfrm>
      </p:grpSpPr>
      <p:sp>
        <p:nvSpPr>
          <p:cNvPr id="609" name="Google Shape;609;p67"/>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610" name="Google Shape;610;p67"/>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Shared threats &amp; shared users</a:t>
            </a:r>
            <a:endParaRPr/>
          </a:p>
        </p:txBody>
      </p:sp>
      <p:sp>
        <p:nvSpPr>
          <p:cNvPr id="611" name="Google Shape;611;p67"/>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Infrastructures are subject to many of the same threats</a:t>
            </a:r>
            <a:endParaRPr/>
          </a:p>
          <a:p>
            <a:pPr indent="-228600" lvl="1" marL="685800" rtl="0" algn="l">
              <a:lnSpc>
                <a:spcPct val="90000"/>
              </a:lnSpc>
              <a:spcBef>
                <a:spcPts val="500"/>
              </a:spcBef>
              <a:spcAft>
                <a:spcPts val="0"/>
              </a:spcAft>
              <a:buClr>
                <a:schemeClr val="lt1"/>
              </a:buClr>
              <a:buSzPts val="2000"/>
              <a:buChar char="•"/>
            </a:pPr>
            <a:r>
              <a:rPr lang="en-US"/>
              <a:t>Shared technology, middleware, applications and users</a:t>
            </a:r>
            <a:endParaRPr/>
          </a:p>
          <a:p>
            <a:pPr indent="-228600" lvl="0" marL="228600" rtl="0" algn="l">
              <a:lnSpc>
                <a:spcPct val="90000"/>
              </a:lnSpc>
              <a:spcBef>
                <a:spcPts val="1000"/>
              </a:spcBef>
              <a:spcAft>
                <a:spcPts val="0"/>
              </a:spcAft>
              <a:buClr>
                <a:schemeClr val="lt1"/>
              </a:buClr>
              <a:buSzPts val="2400"/>
              <a:buChar char="•"/>
            </a:pPr>
            <a:r>
              <a:rPr lang="en-US"/>
              <a:t>User communities use multiple e-Infrastructures</a:t>
            </a:r>
            <a:endParaRPr/>
          </a:p>
          <a:p>
            <a:pPr indent="-228600" lvl="1" marL="685800" rtl="0" algn="l">
              <a:lnSpc>
                <a:spcPct val="90000"/>
              </a:lnSpc>
              <a:spcBef>
                <a:spcPts val="500"/>
              </a:spcBef>
              <a:spcAft>
                <a:spcPts val="0"/>
              </a:spcAft>
              <a:buClr>
                <a:schemeClr val="lt1"/>
              </a:buClr>
              <a:buSzPts val="2000"/>
              <a:buChar char="•"/>
            </a:pPr>
            <a:r>
              <a:rPr lang="en-US"/>
              <a:t>Often using same federated identity credentials</a:t>
            </a:r>
            <a:endParaRPr/>
          </a:p>
          <a:p>
            <a:pPr indent="-228600" lvl="0" marL="228600" rtl="0" algn="l">
              <a:lnSpc>
                <a:spcPct val="90000"/>
              </a:lnSpc>
              <a:spcBef>
                <a:spcPts val="1000"/>
              </a:spcBef>
              <a:spcAft>
                <a:spcPts val="0"/>
              </a:spcAft>
              <a:buClr>
                <a:schemeClr val="lt1"/>
              </a:buClr>
              <a:buSzPts val="2400"/>
              <a:buChar char="•"/>
            </a:pPr>
            <a:r>
              <a:rPr lang="en-US"/>
              <a:t>Security incidents often spread by following the user</a:t>
            </a:r>
            <a:endParaRPr/>
          </a:p>
          <a:p>
            <a:pPr indent="-228600" lvl="1" marL="685800" rtl="0" algn="l">
              <a:lnSpc>
                <a:spcPct val="90000"/>
              </a:lnSpc>
              <a:spcBef>
                <a:spcPts val="500"/>
              </a:spcBef>
              <a:spcAft>
                <a:spcPts val="0"/>
              </a:spcAft>
              <a:buClr>
                <a:schemeClr val="lt1"/>
              </a:buClr>
              <a:buSzPts val="2000"/>
              <a:buChar char="•"/>
            </a:pPr>
            <a:r>
              <a:rPr lang="en-US"/>
              <a:t>E.g. compromised credentials</a:t>
            </a:r>
            <a:endParaRPr/>
          </a:p>
          <a:p>
            <a:pPr indent="-228600" lvl="0" marL="228600" rtl="0" algn="l">
              <a:lnSpc>
                <a:spcPct val="90000"/>
              </a:lnSpc>
              <a:spcBef>
                <a:spcPts val="1000"/>
              </a:spcBef>
              <a:spcAft>
                <a:spcPts val="0"/>
              </a:spcAft>
              <a:buClr>
                <a:schemeClr val="lt1"/>
              </a:buClr>
              <a:buSzPts val="2400"/>
              <a:buChar char="•"/>
            </a:pPr>
            <a:r>
              <a:rPr lang="en-US"/>
              <a:t>Several e-Infrastructure security teams decided “we should collaborate”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5" name="Shape 615"/>
        <p:cNvGrpSpPr/>
        <p:nvPr/>
      </p:nvGrpSpPr>
      <p:grpSpPr>
        <a:xfrm>
          <a:off x="0" y="0"/>
          <a:ext cx="0" cy="0"/>
          <a:chOff x="0" y="0"/>
          <a:chExt cx="0" cy="0"/>
        </a:xfrm>
      </p:grpSpPr>
      <p:sp>
        <p:nvSpPr>
          <p:cNvPr id="616" name="Google Shape;616;p68"/>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Security for Collaborating Infrastructures (SCI-WG)</a:t>
            </a:r>
            <a:endParaRPr/>
          </a:p>
        </p:txBody>
      </p:sp>
      <p:sp>
        <p:nvSpPr>
          <p:cNvPr id="617" name="Google Shape;617;p68"/>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A collaborative activity of information security officers from large-scale infrastructures</a:t>
            </a:r>
            <a:endParaRPr/>
          </a:p>
          <a:p>
            <a:pPr indent="-228600" lvl="1" marL="685800" rtl="0" algn="l">
              <a:lnSpc>
                <a:spcPct val="90000"/>
              </a:lnSpc>
              <a:spcBef>
                <a:spcPts val="500"/>
              </a:spcBef>
              <a:spcAft>
                <a:spcPts val="0"/>
              </a:spcAft>
              <a:buClr>
                <a:schemeClr val="lt1"/>
              </a:buClr>
              <a:buSzPts val="2000"/>
              <a:buChar char="•"/>
            </a:pPr>
            <a:r>
              <a:rPr lang="en-US"/>
              <a:t>EGI, OSG, PRACE, EUDAT, CHAIN, WLCG, XSEDE, HBP…</a:t>
            </a:r>
            <a:endParaRPr/>
          </a:p>
          <a:p>
            <a:pPr indent="-228600" lvl="0" marL="228600" rtl="0" algn="l">
              <a:lnSpc>
                <a:spcPct val="90000"/>
              </a:lnSpc>
              <a:spcBef>
                <a:spcPts val="1000"/>
              </a:spcBef>
              <a:spcAft>
                <a:spcPts val="0"/>
              </a:spcAft>
              <a:buClr>
                <a:schemeClr val="lt1"/>
              </a:buClr>
              <a:buSzPts val="2400"/>
              <a:buChar char="•"/>
            </a:pPr>
            <a:r>
              <a:rPr lang="en-US"/>
              <a:t>Grew out of EGEE/WLCG JSPG and IGTF – from the ground up</a:t>
            </a:r>
            <a:endParaRPr/>
          </a:p>
          <a:p>
            <a:pPr indent="-228600" lvl="0" marL="228600" rtl="0" algn="l">
              <a:lnSpc>
                <a:spcPct val="90000"/>
              </a:lnSpc>
              <a:spcBef>
                <a:spcPts val="1000"/>
              </a:spcBef>
              <a:spcAft>
                <a:spcPts val="0"/>
              </a:spcAft>
              <a:buClr>
                <a:schemeClr val="lt1"/>
              </a:buClr>
              <a:buSzPts val="2400"/>
              <a:buChar char="•"/>
            </a:pPr>
            <a:r>
              <a:rPr lang="en-US"/>
              <a:t>We developed a </a:t>
            </a:r>
            <a:r>
              <a:rPr i="1" lang="en-US"/>
              <a:t>Trust framework</a:t>
            </a:r>
            <a:endParaRPr/>
          </a:p>
          <a:p>
            <a:pPr indent="-228600" lvl="1" marL="685800" rtl="0" algn="l">
              <a:lnSpc>
                <a:spcPct val="90000"/>
              </a:lnSpc>
              <a:spcBef>
                <a:spcPts val="500"/>
              </a:spcBef>
              <a:spcAft>
                <a:spcPts val="0"/>
              </a:spcAft>
              <a:buClr>
                <a:schemeClr val="lt1"/>
              </a:buClr>
              <a:buSzPts val="2000"/>
              <a:buChar char="•"/>
            </a:pPr>
            <a:r>
              <a:rPr lang="en-US"/>
              <a:t>Enable interoperation (security teams)</a:t>
            </a:r>
            <a:endParaRPr/>
          </a:p>
          <a:p>
            <a:pPr indent="-228600" lvl="1" marL="685800" rtl="0" algn="l">
              <a:lnSpc>
                <a:spcPct val="90000"/>
              </a:lnSpc>
              <a:spcBef>
                <a:spcPts val="500"/>
              </a:spcBef>
              <a:spcAft>
                <a:spcPts val="0"/>
              </a:spcAft>
              <a:buClr>
                <a:schemeClr val="lt1"/>
              </a:buClr>
              <a:buSzPts val="2000"/>
              <a:buChar char="•"/>
            </a:pPr>
            <a:r>
              <a:rPr lang="en-US"/>
              <a:t>Manage cross-infrastructure security risks</a:t>
            </a:r>
            <a:endParaRPr/>
          </a:p>
          <a:p>
            <a:pPr indent="-228600" lvl="1" marL="685800" rtl="0" algn="l">
              <a:lnSpc>
                <a:spcPct val="90000"/>
              </a:lnSpc>
              <a:spcBef>
                <a:spcPts val="500"/>
              </a:spcBef>
              <a:spcAft>
                <a:spcPts val="0"/>
              </a:spcAft>
              <a:buClr>
                <a:schemeClr val="lt1"/>
              </a:buClr>
              <a:buSzPts val="2000"/>
              <a:buChar char="•"/>
            </a:pPr>
            <a:r>
              <a:rPr lang="en-US"/>
              <a:t>Develop policy standards</a:t>
            </a:r>
            <a:endParaRPr/>
          </a:p>
          <a:p>
            <a:pPr indent="-228600" lvl="1" marL="685800" rtl="0" algn="l">
              <a:lnSpc>
                <a:spcPct val="90000"/>
              </a:lnSpc>
              <a:spcBef>
                <a:spcPts val="500"/>
              </a:spcBef>
              <a:spcAft>
                <a:spcPts val="0"/>
              </a:spcAft>
              <a:buClr>
                <a:schemeClr val="lt1"/>
              </a:buClr>
              <a:buSzPts val="2000"/>
              <a:buChar char="•"/>
            </a:pPr>
            <a:r>
              <a:rPr lang="en-US"/>
              <a:t>Especially where not able to share identical security policies</a:t>
            </a:r>
            <a:endParaRPr/>
          </a:p>
        </p:txBody>
      </p:sp>
      <p:sp>
        <p:nvSpPr>
          <p:cNvPr id="618" name="Google Shape;618;p68"/>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2" name="Shape 622"/>
        <p:cNvGrpSpPr/>
        <p:nvPr/>
      </p:nvGrpSpPr>
      <p:grpSpPr>
        <a:xfrm>
          <a:off x="0" y="0"/>
          <a:ext cx="0" cy="0"/>
          <a:chOff x="0" y="0"/>
          <a:chExt cx="0" cy="0"/>
        </a:xfrm>
      </p:grpSpPr>
      <p:sp>
        <p:nvSpPr>
          <p:cNvPr id="623" name="Google Shape;623;p69"/>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SCI Document – version 1</a:t>
            </a:r>
            <a:endParaRPr/>
          </a:p>
        </p:txBody>
      </p:sp>
      <p:sp>
        <p:nvSpPr>
          <p:cNvPr id="624" name="Google Shape;624;p69"/>
          <p:cNvSpPr txBox="1"/>
          <p:nvPr>
            <p:ph idx="1" type="body"/>
          </p:nvPr>
        </p:nvSpPr>
        <p:spPr>
          <a:xfrm>
            <a:off x="680321" y="2336873"/>
            <a:ext cx="7239563"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Proceedings of the ISGC 2013 conference</a:t>
            </a:r>
            <a:endParaRPr/>
          </a:p>
          <a:p>
            <a:pPr indent="0" lvl="0" marL="0" rtl="0" algn="l">
              <a:lnSpc>
                <a:spcPct val="90000"/>
              </a:lnSpc>
              <a:spcBef>
                <a:spcPts val="1000"/>
              </a:spcBef>
              <a:spcAft>
                <a:spcPts val="0"/>
              </a:spcAft>
              <a:buClr>
                <a:schemeClr val="lt1"/>
              </a:buClr>
              <a:buSzPts val="2000"/>
              <a:buNone/>
            </a:pPr>
            <a:r>
              <a:rPr i="1" lang="en-US" sz="2000" u="sng">
                <a:solidFill>
                  <a:schemeClr val="hlink"/>
                </a:solidFill>
                <a:hlinkClick r:id="rId3"/>
              </a:rPr>
              <a:t>http://pos.sissa.it/archive/conferences/179/011/ISGC%202013_011.pdf</a:t>
            </a:r>
            <a:endParaRPr i="1" sz="2000"/>
          </a:p>
          <a:p>
            <a:pPr indent="-228600" lvl="0" marL="228600" rtl="0" algn="l">
              <a:lnSpc>
                <a:spcPct val="90000"/>
              </a:lnSpc>
              <a:spcBef>
                <a:spcPts val="1000"/>
              </a:spcBef>
              <a:spcAft>
                <a:spcPts val="0"/>
              </a:spcAft>
              <a:buClr>
                <a:schemeClr val="lt1"/>
              </a:buClr>
              <a:buSzPts val="2400"/>
              <a:buChar char="•"/>
            </a:pPr>
            <a:r>
              <a:rPr lang="en-US"/>
              <a:t>The document defined a series of numbered requirements in 6 areas</a:t>
            </a:r>
            <a:endParaRPr/>
          </a:p>
        </p:txBody>
      </p:sp>
      <p:sp>
        <p:nvSpPr>
          <p:cNvPr id="625" name="Google Shape;625;p69"/>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2 April 2019</a:t>
            </a:r>
            <a:endParaRPr/>
          </a:p>
        </p:txBody>
      </p:sp>
      <p:sp>
        <p:nvSpPr>
          <p:cNvPr id="626" name="Google Shape;626;p69"/>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pic>
        <p:nvPicPr>
          <p:cNvPr id="627" name="Google Shape;627;p69"/>
          <p:cNvPicPr preferRelativeResize="0"/>
          <p:nvPr/>
        </p:nvPicPr>
        <p:blipFill rotWithShape="1">
          <a:blip r:embed="rId4">
            <a:alphaModFix/>
          </a:blip>
          <a:srcRect b="0" l="0" r="0" t="0"/>
          <a:stretch/>
        </p:blipFill>
        <p:spPr>
          <a:xfrm>
            <a:off x="8363330" y="2094109"/>
            <a:ext cx="3664161" cy="422857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1" name="Shape 631"/>
        <p:cNvGrpSpPr/>
        <p:nvPr/>
      </p:nvGrpSpPr>
      <p:grpSpPr>
        <a:xfrm>
          <a:off x="0" y="0"/>
          <a:ext cx="0" cy="0"/>
          <a:chOff x="0" y="0"/>
          <a:chExt cx="0" cy="0"/>
        </a:xfrm>
      </p:grpSpPr>
      <p:sp>
        <p:nvSpPr>
          <p:cNvPr id="632" name="Google Shape;632;p70"/>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3600"/>
              <a:buFont typeface="Trebuchet MS"/>
              <a:buNone/>
            </a:pPr>
            <a:r>
              <a:rPr lang="en-US"/>
              <a:t>SCI Version 1 “children”</a:t>
            </a:r>
            <a:endParaRPr/>
          </a:p>
        </p:txBody>
      </p:sp>
      <p:sp>
        <p:nvSpPr>
          <p:cNvPr id="633" name="Google Shape;633;p70"/>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p:txBody>
      </p:sp>
      <p:sp>
        <p:nvSpPr>
          <p:cNvPr id="634" name="Google Shape;634;p70"/>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5" name="Shape 505"/>
        <p:cNvGrpSpPr/>
        <p:nvPr/>
      </p:nvGrpSpPr>
      <p:grpSpPr>
        <a:xfrm>
          <a:off x="0" y="0"/>
          <a:ext cx="0" cy="0"/>
          <a:chOff x="0" y="0"/>
          <a:chExt cx="0" cy="0"/>
        </a:xfrm>
      </p:grpSpPr>
      <p:sp>
        <p:nvSpPr>
          <p:cNvPr id="506" name="Google Shape;506;p53"/>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07" name="Google Shape;507;p53"/>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Contents</a:t>
            </a:r>
            <a:endParaRPr/>
          </a:p>
        </p:txBody>
      </p:sp>
      <p:sp>
        <p:nvSpPr>
          <p:cNvPr id="508" name="Google Shape;508;p53"/>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The WISE community</a:t>
            </a:r>
            <a:endParaRPr/>
          </a:p>
          <a:p>
            <a:pPr indent="-228600" lvl="0" marL="228600" rtl="0" algn="l">
              <a:lnSpc>
                <a:spcPct val="90000"/>
              </a:lnSpc>
              <a:spcBef>
                <a:spcPts val="1000"/>
              </a:spcBef>
              <a:spcAft>
                <a:spcPts val="0"/>
              </a:spcAft>
              <a:buClr>
                <a:schemeClr val="lt1"/>
              </a:buClr>
              <a:buSzPts val="2400"/>
              <a:buChar char="•"/>
            </a:pPr>
            <a:r>
              <a:rPr lang="en-US"/>
              <a:t>Older working groups and publications</a:t>
            </a:r>
            <a:endParaRPr/>
          </a:p>
          <a:p>
            <a:pPr indent="-228600" lvl="0" marL="228600" rtl="0" algn="l">
              <a:lnSpc>
                <a:spcPct val="90000"/>
              </a:lnSpc>
              <a:spcBef>
                <a:spcPts val="1000"/>
              </a:spcBef>
              <a:spcAft>
                <a:spcPts val="0"/>
              </a:spcAft>
              <a:buClr>
                <a:schemeClr val="lt1"/>
              </a:buClr>
              <a:buSzPts val="2400"/>
              <a:buChar char="•"/>
            </a:pPr>
            <a:r>
              <a:rPr lang="en-US"/>
              <a:t>New working groups</a:t>
            </a:r>
            <a:endParaRPr/>
          </a:p>
          <a:p>
            <a:pPr indent="-228600" lvl="0" marL="228600" rtl="0" algn="l">
              <a:lnSpc>
                <a:spcPct val="90000"/>
              </a:lnSpc>
              <a:spcBef>
                <a:spcPts val="1000"/>
              </a:spcBef>
              <a:spcAft>
                <a:spcPts val="0"/>
              </a:spcAft>
              <a:buClr>
                <a:schemeClr val="lt1"/>
              </a:buClr>
              <a:buSzPts val="2400"/>
              <a:buChar char="•"/>
            </a:pPr>
            <a:r>
              <a:rPr lang="en-US"/>
              <a:t>SCI-WG including</a:t>
            </a:r>
            <a:endParaRPr/>
          </a:p>
          <a:p>
            <a:pPr indent="-228600" lvl="1" marL="685800" rtl="0" algn="l">
              <a:lnSpc>
                <a:spcPct val="90000"/>
              </a:lnSpc>
              <a:spcBef>
                <a:spcPts val="500"/>
              </a:spcBef>
              <a:spcAft>
                <a:spcPts val="0"/>
              </a:spcAft>
              <a:buClr>
                <a:schemeClr val="lt1"/>
              </a:buClr>
              <a:buSzPts val="2000"/>
              <a:buChar char="•"/>
            </a:pPr>
            <a:r>
              <a:rPr lang="en-US"/>
              <a:t>Policy Development Kit</a:t>
            </a:r>
            <a:endParaRPr/>
          </a:p>
          <a:p>
            <a:pPr indent="-228600" lvl="1" marL="685800" rtl="0" algn="l">
              <a:lnSpc>
                <a:spcPct val="90000"/>
              </a:lnSpc>
              <a:spcBef>
                <a:spcPts val="500"/>
              </a:spcBef>
              <a:spcAft>
                <a:spcPts val="0"/>
              </a:spcAft>
              <a:buClr>
                <a:schemeClr val="lt1"/>
              </a:buClr>
              <a:buSzPts val="2000"/>
              <a:buChar char="•"/>
            </a:pPr>
            <a:r>
              <a:rPr lang="en-US"/>
              <a:t>WISE Baseline AUP</a:t>
            </a:r>
            <a:endParaRPr/>
          </a:p>
          <a:p>
            <a:pPr indent="-228600" lvl="0" marL="228600" rtl="0" algn="l">
              <a:lnSpc>
                <a:spcPct val="90000"/>
              </a:lnSpc>
              <a:spcBef>
                <a:spcPts val="1000"/>
              </a:spcBef>
              <a:spcAft>
                <a:spcPts val="0"/>
              </a:spcAft>
              <a:buClr>
                <a:schemeClr val="lt1"/>
              </a:buClr>
              <a:buSzPts val="2400"/>
              <a:buChar char="•"/>
            </a:pPr>
            <a:r>
              <a:rPr lang="en-US"/>
              <a:t>Next steps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8" name="Shape 638"/>
        <p:cNvGrpSpPr/>
        <p:nvPr/>
      </p:nvGrpSpPr>
      <p:grpSpPr>
        <a:xfrm>
          <a:off x="0" y="0"/>
          <a:ext cx="0" cy="0"/>
          <a:chOff x="0" y="0"/>
          <a:chExt cx="0" cy="0"/>
        </a:xfrm>
      </p:grpSpPr>
      <p:sp>
        <p:nvSpPr>
          <p:cNvPr id="639" name="Google Shape;639;p71"/>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SCI version 1 (2013) - children</a:t>
            </a:r>
            <a:endParaRPr/>
          </a:p>
        </p:txBody>
      </p:sp>
      <p:sp>
        <p:nvSpPr>
          <p:cNvPr id="640" name="Google Shape;640;p71"/>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Both separate derivatives of SCI version 1</a:t>
            </a:r>
            <a:endParaRPr/>
          </a:p>
          <a:p>
            <a:pPr indent="-228600" lvl="0" marL="228600" rtl="0" algn="l">
              <a:lnSpc>
                <a:spcPct val="90000"/>
              </a:lnSpc>
              <a:spcBef>
                <a:spcPts val="1000"/>
              </a:spcBef>
              <a:spcAft>
                <a:spcPts val="0"/>
              </a:spcAft>
              <a:buClr>
                <a:schemeClr val="lt1"/>
              </a:buClr>
              <a:buSzPts val="2400"/>
              <a:buChar char="•"/>
            </a:pPr>
            <a:r>
              <a:rPr lang="en-US"/>
              <a:t>REFEDS </a:t>
            </a:r>
            <a:r>
              <a:rPr lang="en-US">
                <a:solidFill>
                  <a:srgbClr val="FF0000"/>
                </a:solidFill>
              </a:rPr>
              <a:t>Sirtfi</a:t>
            </a:r>
            <a:r>
              <a:rPr lang="en-US"/>
              <a:t> - The Security Incident Response Trust Framework for Federated Identity</a:t>
            </a:r>
            <a:endParaRPr/>
          </a:p>
          <a:p>
            <a:pPr indent="-228600" lvl="1" marL="685800" rtl="0" algn="l">
              <a:lnSpc>
                <a:spcPct val="90000"/>
              </a:lnSpc>
              <a:spcBef>
                <a:spcPts val="500"/>
              </a:spcBef>
              <a:spcAft>
                <a:spcPts val="0"/>
              </a:spcAft>
              <a:buClr>
                <a:schemeClr val="lt1"/>
              </a:buClr>
              <a:buSzPts val="2000"/>
              <a:buChar char="•"/>
            </a:pPr>
            <a:r>
              <a:rPr lang="en-US"/>
              <a:t>requirement in FIM4R version 1 paper</a:t>
            </a:r>
            <a:endParaRPr/>
          </a:p>
          <a:p>
            <a:pPr indent="-228600" lvl="1" marL="685800" rtl="0" algn="l">
              <a:lnSpc>
                <a:spcPct val="90000"/>
              </a:lnSpc>
              <a:spcBef>
                <a:spcPts val="500"/>
              </a:spcBef>
              <a:spcAft>
                <a:spcPts val="0"/>
              </a:spcAft>
              <a:buClr>
                <a:schemeClr val="lt1"/>
              </a:buClr>
              <a:buSzPts val="2000"/>
              <a:buChar char="•"/>
            </a:pPr>
            <a:r>
              <a:rPr lang="en-US" u="sng">
                <a:solidFill>
                  <a:schemeClr val="hlink"/>
                </a:solidFill>
                <a:hlinkClick r:id="rId3"/>
              </a:rPr>
              <a:t>https://refeds.org/sirtfi</a:t>
            </a:r>
            <a:endParaRPr/>
          </a:p>
          <a:p>
            <a:pPr indent="-228600" lvl="0" marL="228600" rtl="0" algn="l">
              <a:lnSpc>
                <a:spcPct val="90000"/>
              </a:lnSpc>
              <a:spcBef>
                <a:spcPts val="1000"/>
              </a:spcBef>
              <a:spcAft>
                <a:spcPts val="0"/>
              </a:spcAft>
              <a:buClr>
                <a:schemeClr val="lt1"/>
              </a:buClr>
              <a:buSzPts val="2400"/>
              <a:buChar char="•"/>
            </a:pPr>
            <a:r>
              <a:rPr lang="en-US"/>
              <a:t>AARC/IGTF </a:t>
            </a:r>
            <a:r>
              <a:rPr lang="en-US">
                <a:solidFill>
                  <a:srgbClr val="FF0000"/>
                </a:solidFill>
              </a:rPr>
              <a:t>Snctfi</a:t>
            </a:r>
            <a:r>
              <a:rPr lang="en-US"/>
              <a:t> – The Scalable Negotiator for a Community Trust Framework in Federated Infrastructures</a:t>
            </a:r>
            <a:endParaRPr/>
          </a:p>
          <a:p>
            <a:pPr indent="-228600" lvl="1" marL="685800" rtl="0" algn="l">
              <a:lnSpc>
                <a:spcPct val="90000"/>
              </a:lnSpc>
              <a:spcBef>
                <a:spcPts val="500"/>
              </a:spcBef>
              <a:spcAft>
                <a:spcPts val="0"/>
              </a:spcAft>
              <a:buClr>
                <a:schemeClr val="lt1"/>
              </a:buClr>
              <a:buSzPts val="2000"/>
              <a:buChar char="•"/>
            </a:pPr>
            <a:r>
              <a:rPr lang="en-US"/>
              <a:t>For scalable policy – Research Services behind a SP/IdP proxy</a:t>
            </a:r>
            <a:endParaRPr/>
          </a:p>
          <a:p>
            <a:pPr indent="-228600" lvl="1" marL="685800" rtl="0" algn="l">
              <a:lnSpc>
                <a:spcPct val="90000"/>
              </a:lnSpc>
              <a:spcBef>
                <a:spcPts val="500"/>
              </a:spcBef>
              <a:spcAft>
                <a:spcPts val="0"/>
              </a:spcAft>
              <a:buClr>
                <a:schemeClr val="lt1"/>
              </a:buClr>
              <a:buSzPts val="2000"/>
              <a:buChar char="•"/>
            </a:pPr>
            <a:r>
              <a:rPr lang="en-US" u="sng">
                <a:solidFill>
                  <a:schemeClr val="hlink"/>
                </a:solidFill>
                <a:hlinkClick r:id="rId4"/>
              </a:rPr>
              <a:t>https://www.igtf.net/snctfi/</a:t>
            </a:r>
            <a:endParaRPr/>
          </a:p>
        </p:txBody>
      </p:sp>
      <p:sp>
        <p:nvSpPr>
          <p:cNvPr id="641" name="Google Shape;641;p71"/>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5" name="Shape 645"/>
        <p:cNvGrpSpPr/>
        <p:nvPr/>
      </p:nvGrpSpPr>
      <p:grpSpPr>
        <a:xfrm>
          <a:off x="0" y="0"/>
          <a:ext cx="0" cy="0"/>
          <a:chOff x="0" y="0"/>
          <a:chExt cx="0" cy="0"/>
        </a:xfrm>
      </p:grpSpPr>
      <p:sp>
        <p:nvSpPr>
          <p:cNvPr id="646" name="Google Shape;646;p72"/>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Sirtfi</a:t>
            </a:r>
            <a:endParaRPr/>
          </a:p>
        </p:txBody>
      </p:sp>
      <p:pic>
        <p:nvPicPr>
          <p:cNvPr id="647" name="Google Shape;647;p72"/>
          <p:cNvPicPr preferRelativeResize="0"/>
          <p:nvPr>
            <p:ph idx="1" type="body"/>
          </p:nvPr>
        </p:nvPicPr>
        <p:blipFill rotWithShape="1">
          <a:blip r:embed="rId3">
            <a:alphaModFix/>
          </a:blip>
          <a:srcRect b="0" l="0" r="0" t="0"/>
          <a:stretch/>
        </p:blipFill>
        <p:spPr>
          <a:xfrm>
            <a:off x="1965601" y="2336800"/>
            <a:ext cx="7044774" cy="3598863"/>
          </a:xfrm>
          <a:prstGeom prst="rect">
            <a:avLst/>
          </a:prstGeom>
          <a:noFill/>
          <a:ln>
            <a:noFill/>
          </a:ln>
        </p:spPr>
      </p:pic>
      <p:sp>
        <p:nvSpPr>
          <p:cNvPr id="648" name="Google Shape;648;p72"/>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2" name="Shape 652"/>
        <p:cNvGrpSpPr/>
        <p:nvPr/>
      </p:nvGrpSpPr>
      <p:grpSpPr>
        <a:xfrm>
          <a:off x="0" y="0"/>
          <a:ext cx="0" cy="0"/>
          <a:chOff x="0" y="0"/>
          <a:chExt cx="0" cy="0"/>
        </a:xfrm>
      </p:grpSpPr>
      <p:sp>
        <p:nvSpPr>
          <p:cNvPr id="653" name="Google Shape;653;p73"/>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Snctfi</a:t>
            </a:r>
            <a:endParaRPr/>
          </a:p>
        </p:txBody>
      </p:sp>
      <p:pic>
        <p:nvPicPr>
          <p:cNvPr id="654" name="Google Shape;654;p73"/>
          <p:cNvPicPr preferRelativeResize="0"/>
          <p:nvPr>
            <p:ph idx="1" type="body"/>
          </p:nvPr>
        </p:nvPicPr>
        <p:blipFill rotWithShape="1">
          <a:blip r:embed="rId3">
            <a:alphaModFix/>
          </a:blip>
          <a:srcRect b="0" l="0" r="0" t="0"/>
          <a:stretch/>
        </p:blipFill>
        <p:spPr>
          <a:xfrm>
            <a:off x="2496576" y="2336800"/>
            <a:ext cx="5982823" cy="3598863"/>
          </a:xfrm>
          <a:prstGeom prst="rect">
            <a:avLst/>
          </a:prstGeom>
          <a:noFill/>
          <a:ln>
            <a:noFill/>
          </a:ln>
        </p:spPr>
      </p:pic>
      <p:sp>
        <p:nvSpPr>
          <p:cNvPr id="655" name="Google Shape;655;p73"/>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9" name="Shape 659"/>
        <p:cNvGrpSpPr/>
        <p:nvPr/>
      </p:nvGrpSpPr>
      <p:grpSpPr>
        <a:xfrm>
          <a:off x="0" y="0"/>
          <a:ext cx="0" cy="0"/>
          <a:chOff x="0" y="0"/>
          <a:chExt cx="0" cy="0"/>
        </a:xfrm>
      </p:grpSpPr>
      <p:sp>
        <p:nvSpPr>
          <p:cNvPr id="660" name="Google Shape;660;p74"/>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3600"/>
              <a:buFont typeface="Trebuchet MS"/>
              <a:buNone/>
            </a:pPr>
            <a:r>
              <a:rPr lang="en-US"/>
              <a:t>SCI version 2</a:t>
            </a:r>
            <a:endParaRPr/>
          </a:p>
        </p:txBody>
      </p:sp>
      <p:sp>
        <p:nvSpPr>
          <p:cNvPr id="661" name="Google Shape;661;p74"/>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p:txBody>
      </p:sp>
      <p:sp>
        <p:nvSpPr>
          <p:cNvPr id="662" name="Google Shape;662;p74"/>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6" name="Shape 666"/>
        <p:cNvGrpSpPr/>
        <p:nvPr/>
      </p:nvGrpSpPr>
      <p:grpSpPr>
        <a:xfrm>
          <a:off x="0" y="0"/>
          <a:ext cx="0" cy="0"/>
          <a:chOff x="0" y="0"/>
          <a:chExt cx="0" cy="0"/>
        </a:xfrm>
      </p:grpSpPr>
      <p:sp>
        <p:nvSpPr>
          <p:cNvPr id="667" name="Google Shape;667;p75"/>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SCI Version 2</a:t>
            </a:r>
            <a:endParaRPr/>
          </a:p>
        </p:txBody>
      </p:sp>
      <p:sp>
        <p:nvSpPr>
          <p:cNvPr id="668" name="Google Shape;668;p75"/>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Aims</a:t>
            </a:r>
            <a:endParaRPr/>
          </a:p>
          <a:p>
            <a:pPr indent="-228600" lvl="1" marL="685800" rtl="0" algn="l">
              <a:lnSpc>
                <a:spcPct val="90000"/>
              </a:lnSpc>
              <a:spcBef>
                <a:spcPts val="500"/>
              </a:spcBef>
              <a:spcAft>
                <a:spcPts val="0"/>
              </a:spcAft>
              <a:buClr>
                <a:schemeClr val="lt1"/>
              </a:buClr>
              <a:buSzPts val="2000"/>
              <a:buChar char="•"/>
            </a:pPr>
            <a:r>
              <a:rPr lang="en-US"/>
              <a:t>Involve wider range of stakeholders</a:t>
            </a:r>
            <a:endParaRPr/>
          </a:p>
          <a:p>
            <a:pPr indent="-228600" lvl="2" marL="1143000" rtl="0" algn="l">
              <a:lnSpc>
                <a:spcPct val="90000"/>
              </a:lnSpc>
              <a:spcBef>
                <a:spcPts val="500"/>
              </a:spcBef>
              <a:spcAft>
                <a:spcPts val="0"/>
              </a:spcAft>
              <a:buClr>
                <a:schemeClr val="lt1"/>
              </a:buClr>
              <a:buSzPts val="1800"/>
              <a:buChar char="•"/>
            </a:pPr>
            <a:r>
              <a:rPr lang="en-US"/>
              <a:t>GEANT, NRENS, Identity federations, …</a:t>
            </a:r>
            <a:endParaRPr/>
          </a:p>
          <a:p>
            <a:pPr indent="-228600" lvl="1" marL="685800" rtl="0" algn="l">
              <a:lnSpc>
                <a:spcPct val="90000"/>
              </a:lnSpc>
              <a:spcBef>
                <a:spcPts val="500"/>
              </a:spcBef>
              <a:spcAft>
                <a:spcPts val="0"/>
              </a:spcAft>
              <a:buClr>
                <a:schemeClr val="lt1"/>
              </a:buClr>
              <a:buSzPts val="2000"/>
              <a:buChar char="•"/>
            </a:pPr>
            <a:r>
              <a:rPr lang="en-US"/>
              <a:t>Address any conflicts in version 1 for new stakeholders</a:t>
            </a:r>
            <a:endParaRPr/>
          </a:p>
          <a:p>
            <a:pPr indent="-228600" lvl="1" marL="685800" rtl="0" algn="l">
              <a:lnSpc>
                <a:spcPct val="90000"/>
              </a:lnSpc>
              <a:spcBef>
                <a:spcPts val="500"/>
              </a:spcBef>
              <a:spcAft>
                <a:spcPts val="0"/>
              </a:spcAft>
              <a:buClr>
                <a:schemeClr val="lt1"/>
              </a:buClr>
              <a:buSzPts val="2000"/>
              <a:buChar char="•"/>
            </a:pPr>
            <a:r>
              <a:rPr lang="en-US"/>
              <a:t>Add new topics/areas if needed (and indeed remove topics)</a:t>
            </a:r>
            <a:endParaRPr/>
          </a:p>
          <a:p>
            <a:pPr indent="-228600" lvl="1" marL="685800" rtl="0" algn="l">
              <a:lnSpc>
                <a:spcPct val="90000"/>
              </a:lnSpc>
              <a:spcBef>
                <a:spcPts val="500"/>
              </a:spcBef>
              <a:spcAft>
                <a:spcPts val="0"/>
              </a:spcAft>
              <a:buClr>
                <a:schemeClr val="lt1"/>
              </a:buClr>
              <a:buSzPts val="2000"/>
              <a:buChar char="•"/>
            </a:pPr>
            <a:r>
              <a:rPr lang="en-US"/>
              <a:t>Revise all wording of requirements</a:t>
            </a:r>
            <a:endParaRPr/>
          </a:p>
          <a:p>
            <a:pPr indent="-228600" lvl="1" marL="685800" rtl="0" algn="l">
              <a:lnSpc>
                <a:spcPct val="90000"/>
              </a:lnSpc>
              <a:spcBef>
                <a:spcPts val="500"/>
              </a:spcBef>
              <a:spcAft>
                <a:spcPts val="0"/>
              </a:spcAft>
              <a:buClr>
                <a:schemeClr val="lt1"/>
              </a:buClr>
              <a:buSzPts val="2000"/>
              <a:buChar char="•"/>
            </a:pPr>
            <a:r>
              <a:rPr lang="en-US"/>
              <a:t>Simplify!</a:t>
            </a:r>
            <a:endParaRPr/>
          </a:p>
          <a:p>
            <a:pPr indent="-228600" lvl="0" marL="228600" rtl="0" algn="l">
              <a:lnSpc>
                <a:spcPct val="90000"/>
              </a:lnSpc>
              <a:spcBef>
                <a:spcPts val="1000"/>
              </a:spcBef>
              <a:spcAft>
                <a:spcPts val="0"/>
              </a:spcAft>
              <a:buClr>
                <a:schemeClr val="lt1"/>
              </a:buClr>
              <a:buSzPts val="2400"/>
              <a:buChar char="•"/>
            </a:pPr>
            <a:r>
              <a:rPr lang="en-US"/>
              <a:t>SCI Version 2 was published on 31 May 2017</a:t>
            </a:r>
            <a:endParaRPr/>
          </a:p>
          <a:p>
            <a:pPr indent="-228600" lvl="0" marL="228600" rtl="0" algn="l">
              <a:lnSpc>
                <a:spcPct val="90000"/>
              </a:lnSpc>
              <a:spcBef>
                <a:spcPts val="1000"/>
              </a:spcBef>
              <a:spcAft>
                <a:spcPts val="0"/>
              </a:spcAft>
              <a:buClr>
                <a:schemeClr val="lt1"/>
              </a:buClr>
              <a:buSzPts val="2400"/>
              <a:buChar char="•"/>
            </a:pPr>
            <a:r>
              <a:rPr lang="en-US" u="sng">
                <a:solidFill>
                  <a:schemeClr val="hlink"/>
                </a:solidFill>
                <a:hlinkClick r:id="rId3"/>
              </a:rPr>
              <a:t>https://wise-community.org/sci/</a:t>
            </a:r>
            <a:endParaRPr/>
          </a:p>
          <a:p>
            <a:pPr indent="-101600" lvl="1" marL="685800" rtl="0" algn="l">
              <a:lnSpc>
                <a:spcPct val="90000"/>
              </a:lnSpc>
              <a:spcBef>
                <a:spcPts val="500"/>
              </a:spcBef>
              <a:spcAft>
                <a:spcPts val="0"/>
              </a:spcAft>
              <a:buClr>
                <a:schemeClr val="lt1"/>
              </a:buClr>
              <a:buSzPts val="2000"/>
              <a:buNone/>
            </a:pPr>
            <a:r>
              <a:t/>
            </a:r>
            <a:endParaRPr/>
          </a:p>
        </p:txBody>
      </p:sp>
      <p:sp>
        <p:nvSpPr>
          <p:cNvPr id="669" name="Google Shape;669;p75"/>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4" name="Shape 674"/>
        <p:cNvGrpSpPr/>
        <p:nvPr/>
      </p:nvGrpSpPr>
      <p:grpSpPr>
        <a:xfrm>
          <a:off x="0" y="0"/>
          <a:ext cx="0" cy="0"/>
          <a:chOff x="0" y="0"/>
          <a:chExt cx="0" cy="0"/>
        </a:xfrm>
      </p:grpSpPr>
      <p:sp>
        <p:nvSpPr>
          <p:cNvPr id="675" name="Google Shape;675;p76"/>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SCI Version 2 – published 31 May 2017</a:t>
            </a:r>
            <a:endParaRPr/>
          </a:p>
        </p:txBody>
      </p:sp>
      <p:sp>
        <p:nvSpPr>
          <p:cNvPr id="676" name="Google Shape;676;p76"/>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76200" lvl="0" marL="228600" rtl="0" algn="l">
              <a:lnSpc>
                <a:spcPct val="90000"/>
              </a:lnSpc>
              <a:spcBef>
                <a:spcPts val="0"/>
              </a:spcBef>
              <a:spcAft>
                <a:spcPts val="0"/>
              </a:spcAft>
              <a:buClr>
                <a:schemeClr val="lt1"/>
              </a:buClr>
              <a:buSzPts val="2400"/>
              <a:buNone/>
            </a:pPr>
            <a:r>
              <a:t/>
            </a:r>
            <a:endParaRPr/>
          </a:p>
        </p:txBody>
      </p:sp>
      <p:sp>
        <p:nvSpPr>
          <p:cNvPr id="677" name="Google Shape;677;p76"/>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pic>
        <p:nvPicPr>
          <p:cNvPr id="678" name="Google Shape;678;p76"/>
          <p:cNvPicPr preferRelativeResize="0"/>
          <p:nvPr/>
        </p:nvPicPr>
        <p:blipFill rotWithShape="1">
          <a:blip r:embed="rId3">
            <a:alphaModFix/>
          </a:blip>
          <a:srcRect b="0" l="0" r="0" t="0"/>
          <a:stretch/>
        </p:blipFill>
        <p:spPr>
          <a:xfrm>
            <a:off x="3075958" y="2612094"/>
            <a:ext cx="5451246" cy="307274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2" name="Shape 682"/>
        <p:cNvGrpSpPr/>
        <p:nvPr/>
      </p:nvGrpSpPr>
      <p:grpSpPr>
        <a:xfrm>
          <a:off x="0" y="0"/>
          <a:ext cx="0" cy="0"/>
          <a:chOff x="0" y="0"/>
          <a:chExt cx="0" cy="0"/>
        </a:xfrm>
      </p:grpSpPr>
      <p:sp>
        <p:nvSpPr>
          <p:cNvPr id="683" name="Google Shape;683;p77"/>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Endorsement of SCI Version 2 at TNC17 (Linz)</a:t>
            </a:r>
            <a:endParaRPr/>
          </a:p>
        </p:txBody>
      </p:sp>
      <p:sp>
        <p:nvSpPr>
          <p:cNvPr id="684" name="Google Shape;684;p77"/>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1</a:t>
            </a:r>
            <a:r>
              <a:rPr baseline="30000" lang="en-US"/>
              <a:t>st</a:t>
            </a:r>
            <a:r>
              <a:rPr lang="en-US"/>
              <a:t> June 2017</a:t>
            </a:r>
            <a:endParaRPr/>
          </a:p>
          <a:p>
            <a:pPr indent="-228600" lvl="0" marL="228600" rtl="0" algn="l">
              <a:lnSpc>
                <a:spcPct val="90000"/>
              </a:lnSpc>
              <a:spcBef>
                <a:spcPts val="1000"/>
              </a:spcBef>
              <a:spcAft>
                <a:spcPts val="0"/>
              </a:spcAft>
              <a:buClr>
                <a:schemeClr val="lt1"/>
              </a:buClr>
              <a:buSzPts val="1800"/>
              <a:buChar char="•"/>
            </a:pPr>
            <a:r>
              <a:rPr i="1" lang="en-US" sz="1800"/>
              <a:t>Infrastructures endorse the governing principles and approach of SCI, as produced by WISE, as a medium of building trust between infrastructures, to facilitate the exchange of security information in the event of a cross-infrastructure incident, and the collaboration of e-Infrastructures to support the process. These Infrastructures welcome the development of an information security community for the Infrastructures, and underline that the present activities by the research and e-Infrastructures should be continued and reinforced</a:t>
            </a:r>
            <a:endParaRPr/>
          </a:p>
          <a:p>
            <a:pPr indent="-228600" lvl="0" marL="228600" rtl="0" algn="l">
              <a:lnSpc>
                <a:spcPct val="90000"/>
              </a:lnSpc>
              <a:spcBef>
                <a:spcPts val="1000"/>
              </a:spcBef>
              <a:spcAft>
                <a:spcPts val="0"/>
              </a:spcAft>
              <a:buClr>
                <a:schemeClr val="lt1"/>
              </a:buClr>
              <a:buSzPts val="1800"/>
              <a:buChar char="•"/>
            </a:pPr>
            <a:r>
              <a:rPr lang="en-US" sz="1800"/>
              <a:t>Endorsements have been received from the following infrastructures; EGI, EUDAT, GEANT, GridPP, MYREN, PRACE, SURF, WLCG, XSEDE, HBP</a:t>
            </a:r>
            <a:endParaRPr/>
          </a:p>
          <a:p>
            <a:pPr indent="-228600" lvl="0" marL="228600" rtl="0" algn="l">
              <a:lnSpc>
                <a:spcPct val="90000"/>
              </a:lnSpc>
              <a:spcBef>
                <a:spcPts val="1000"/>
              </a:spcBef>
              <a:spcAft>
                <a:spcPts val="0"/>
              </a:spcAft>
              <a:buClr>
                <a:schemeClr val="lt1"/>
              </a:buClr>
              <a:buSzPts val="1800"/>
              <a:buChar char="•"/>
            </a:pPr>
            <a:r>
              <a:rPr lang="en-US" sz="1800" u="sng">
                <a:solidFill>
                  <a:schemeClr val="hlink"/>
                </a:solidFill>
                <a:hlinkClick r:id="rId3"/>
              </a:rPr>
              <a:t>https://www.geant.org/News_and_Events/Pages/supporting-security-for-collaborating-infrastructures.aspx</a:t>
            </a:r>
            <a:endParaRPr sz="1800"/>
          </a:p>
        </p:txBody>
      </p:sp>
      <p:sp>
        <p:nvSpPr>
          <p:cNvPr id="685" name="Google Shape;685;p77"/>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pic>
        <p:nvPicPr>
          <p:cNvPr id="686" name="Google Shape;686;p77"/>
          <p:cNvPicPr preferRelativeResize="0"/>
          <p:nvPr/>
        </p:nvPicPr>
        <p:blipFill rotWithShape="1">
          <a:blip r:embed="rId4">
            <a:alphaModFix/>
          </a:blip>
          <a:srcRect b="0" l="0" r="0" t="0"/>
          <a:stretch/>
        </p:blipFill>
        <p:spPr>
          <a:xfrm>
            <a:off x="10213237" y="2743201"/>
            <a:ext cx="1978763" cy="184354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78"/>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692" name="Google Shape;692;p78"/>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Sections of V2 paper</a:t>
            </a:r>
            <a:endParaRPr/>
          </a:p>
        </p:txBody>
      </p:sp>
      <p:sp>
        <p:nvSpPr>
          <p:cNvPr id="693" name="Google Shape;693;p78"/>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In this document, we lay out a series of numbered requirements in five areas </a:t>
            </a:r>
            <a:r>
              <a:rPr lang="en-US">
                <a:solidFill>
                  <a:srgbClr val="FF0000"/>
                </a:solidFill>
              </a:rPr>
              <a:t>(operational security, incident response, traceability, participant responsibilities and data protection) </a:t>
            </a:r>
            <a:r>
              <a:rPr lang="en-US"/>
              <a:t>that each Infrastructure should address as part of promoting trust between Infrastructures</a:t>
            </a:r>
            <a:endParaRPr/>
          </a:p>
          <a:p>
            <a:pPr indent="-76200" lvl="0" marL="228600" rtl="0" algn="l">
              <a:lnSpc>
                <a:spcPct val="90000"/>
              </a:lnSpc>
              <a:spcBef>
                <a:spcPts val="1000"/>
              </a:spcBef>
              <a:spcAft>
                <a:spcPts val="0"/>
              </a:spcAft>
              <a:buClr>
                <a:schemeClr val="lt1"/>
              </a:buClr>
              <a:buSzPts val="2400"/>
              <a:buNone/>
            </a:pPr>
            <a:r>
              <a:t/>
            </a:r>
            <a:endParaRPr/>
          </a:p>
          <a:p>
            <a:pPr indent="-228600" lvl="0" marL="228600" rtl="0" algn="l">
              <a:lnSpc>
                <a:spcPct val="90000"/>
              </a:lnSpc>
              <a:spcBef>
                <a:spcPts val="1000"/>
              </a:spcBef>
              <a:spcAft>
                <a:spcPts val="0"/>
              </a:spcAft>
              <a:buClr>
                <a:schemeClr val="lt1"/>
              </a:buClr>
              <a:buSzPts val="2400"/>
              <a:buChar char="•"/>
            </a:pPr>
            <a:r>
              <a:rPr lang="en-US"/>
              <a:t>I will now show an example of some text from SCI V2</a:t>
            </a:r>
            <a:endParaRPr/>
          </a:p>
          <a:p>
            <a:pPr indent="-76200" lvl="0" marL="228600" rtl="0" algn="l">
              <a:lnSpc>
                <a:spcPct val="90000"/>
              </a:lnSpc>
              <a:spcBef>
                <a:spcPts val="1000"/>
              </a:spcBef>
              <a:spcAft>
                <a:spcPts val="0"/>
              </a:spcAft>
              <a:buClr>
                <a:schemeClr val="lt1"/>
              </a:buClr>
              <a:buSzPts val="2400"/>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7" name="Shape 697"/>
        <p:cNvGrpSpPr/>
        <p:nvPr/>
      </p:nvGrpSpPr>
      <p:grpSpPr>
        <a:xfrm>
          <a:off x="0" y="0"/>
          <a:ext cx="0" cy="0"/>
          <a:chOff x="0" y="0"/>
          <a:chExt cx="0" cy="0"/>
        </a:xfrm>
      </p:grpSpPr>
      <p:sp>
        <p:nvSpPr>
          <p:cNvPr id="698" name="Google Shape;698;p79"/>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699" name="Google Shape;699;p79"/>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t/>
            </a:r>
            <a:endParaRPr/>
          </a:p>
        </p:txBody>
      </p:sp>
      <p:pic>
        <p:nvPicPr>
          <p:cNvPr id="700" name="Google Shape;700;p79"/>
          <p:cNvPicPr preferRelativeResize="0"/>
          <p:nvPr>
            <p:ph idx="1" type="body"/>
          </p:nvPr>
        </p:nvPicPr>
        <p:blipFill rotWithShape="1">
          <a:blip r:embed="rId3">
            <a:alphaModFix/>
          </a:blip>
          <a:srcRect b="0" l="0" r="0" t="0"/>
          <a:stretch/>
        </p:blipFill>
        <p:spPr>
          <a:xfrm>
            <a:off x="368710" y="413840"/>
            <a:ext cx="9902070" cy="536249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4" name="Shape 704"/>
        <p:cNvGrpSpPr/>
        <p:nvPr/>
      </p:nvGrpSpPr>
      <p:grpSpPr>
        <a:xfrm>
          <a:off x="0" y="0"/>
          <a:ext cx="0" cy="0"/>
          <a:chOff x="0" y="0"/>
          <a:chExt cx="0" cy="0"/>
        </a:xfrm>
      </p:grpSpPr>
      <p:sp>
        <p:nvSpPr>
          <p:cNvPr id="705" name="Google Shape;705;p80"/>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SCI Assessment of maturity</a:t>
            </a:r>
            <a:endParaRPr/>
          </a:p>
        </p:txBody>
      </p:sp>
      <p:sp>
        <p:nvSpPr>
          <p:cNvPr id="706" name="Google Shape;706;p80"/>
          <p:cNvSpPr txBox="1"/>
          <p:nvPr>
            <p:ph idx="1" type="body"/>
          </p:nvPr>
        </p:nvSpPr>
        <p:spPr>
          <a:xfrm>
            <a:off x="680321" y="2336873"/>
            <a:ext cx="10524954"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To evaluate extent to which requirements are met, we recommend Infrastructures to assess the maturity of their implementations</a:t>
            </a:r>
            <a:endParaRPr/>
          </a:p>
          <a:p>
            <a:pPr indent="-228600" lvl="0" marL="228600" rtl="0" algn="l">
              <a:lnSpc>
                <a:spcPct val="90000"/>
              </a:lnSpc>
              <a:spcBef>
                <a:spcPts val="1000"/>
              </a:spcBef>
              <a:spcAft>
                <a:spcPts val="0"/>
              </a:spcAft>
              <a:buClr>
                <a:schemeClr val="lt1"/>
              </a:buClr>
              <a:buSzPts val="2400"/>
              <a:buChar char="•"/>
            </a:pPr>
            <a:r>
              <a:rPr lang="en-US"/>
              <a:t>According to following levels</a:t>
            </a:r>
            <a:endParaRPr/>
          </a:p>
          <a:p>
            <a:pPr indent="-228600" lvl="1" marL="685800" rtl="0" algn="l">
              <a:lnSpc>
                <a:spcPct val="90000"/>
              </a:lnSpc>
              <a:spcBef>
                <a:spcPts val="500"/>
              </a:spcBef>
              <a:spcAft>
                <a:spcPts val="0"/>
              </a:spcAft>
              <a:buClr>
                <a:schemeClr val="lt1"/>
              </a:buClr>
              <a:buSzPts val="2000"/>
              <a:buChar char="•"/>
            </a:pPr>
            <a:r>
              <a:rPr lang="en-US"/>
              <a:t>Level 0: Function/feature not implemented</a:t>
            </a:r>
            <a:endParaRPr/>
          </a:p>
          <a:p>
            <a:pPr indent="-228600" lvl="1" marL="685800" rtl="0" algn="l">
              <a:lnSpc>
                <a:spcPct val="90000"/>
              </a:lnSpc>
              <a:spcBef>
                <a:spcPts val="500"/>
              </a:spcBef>
              <a:spcAft>
                <a:spcPts val="0"/>
              </a:spcAft>
              <a:buClr>
                <a:schemeClr val="lt1"/>
              </a:buClr>
              <a:buSzPts val="2000"/>
              <a:buChar char="•"/>
            </a:pPr>
            <a:r>
              <a:rPr lang="en-US"/>
              <a:t>Level 1: Function/feature exists, is operationally implemented but not documented</a:t>
            </a:r>
            <a:endParaRPr/>
          </a:p>
          <a:p>
            <a:pPr indent="-228600" lvl="1" marL="685800" rtl="0" algn="l">
              <a:lnSpc>
                <a:spcPct val="90000"/>
              </a:lnSpc>
              <a:spcBef>
                <a:spcPts val="500"/>
              </a:spcBef>
              <a:spcAft>
                <a:spcPts val="0"/>
              </a:spcAft>
              <a:buClr>
                <a:schemeClr val="lt1"/>
              </a:buClr>
              <a:buSzPts val="2000"/>
              <a:buChar char="•"/>
            </a:pPr>
            <a:r>
              <a:rPr lang="en-US"/>
              <a:t>Level 2: … and comprehensively documented</a:t>
            </a:r>
            <a:endParaRPr/>
          </a:p>
          <a:p>
            <a:pPr indent="-228600" lvl="1" marL="685800" rtl="0" algn="l">
              <a:lnSpc>
                <a:spcPct val="90000"/>
              </a:lnSpc>
              <a:spcBef>
                <a:spcPts val="500"/>
              </a:spcBef>
              <a:spcAft>
                <a:spcPts val="0"/>
              </a:spcAft>
              <a:buClr>
                <a:schemeClr val="lt1"/>
              </a:buClr>
              <a:buSzPts val="2000"/>
              <a:buChar char="•"/>
            </a:pPr>
            <a:r>
              <a:rPr lang="en-US"/>
              <a:t>Level 3: … and reviewed by independent external body</a:t>
            </a:r>
            <a:endParaRPr/>
          </a:p>
        </p:txBody>
      </p:sp>
      <p:sp>
        <p:nvSpPr>
          <p:cNvPr id="707" name="Google Shape;707;p80"/>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2" name="Shape 512"/>
        <p:cNvGrpSpPr/>
        <p:nvPr/>
      </p:nvGrpSpPr>
      <p:grpSpPr>
        <a:xfrm>
          <a:off x="0" y="0"/>
          <a:ext cx="0" cy="0"/>
          <a:chOff x="0" y="0"/>
          <a:chExt cx="0" cy="0"/>
        </a:xfrm>
      </p:grpSpPr>
      <p:sp>
        <p:nvSpPr>
          <p:cNvPr id="513" name="Google Shape;513;p54"/>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14" name="Google Shape;514;p54"/>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Community – short history</a:t>
            </a:r>
            <a:endParaRPr/>
          </a:p>
        </p:txBody>
      </p:sp>
      <p:sp>
        <p:nvSpPr>
          <p:cNvPr id="515" name="Google Shape;515;p54"/>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70000"/>
              </a:lnSpc>
              <a:spcBef>
                <a:spcPts val="0"/>
              </a:spcBef>
              <a:spcAft>
                <a:spcPts val="0"/>
              </a:spcAft>
              <a:buClr>
                <a:schemeClr val="lt1"/>
              </a:buClr>
              <a:buSzPts val="2220"/>
              <a:buChar char="•"/>
            </a:pPr>
            <a:r>
              <a:rPr lang="en-US" sz="2220"/>
              <a:t>Started in October 2015 – Workshop – Barcelona</a:t>
            </a:r>
            <a:endParaRPr/>
          </a:p>
          <a:p>
            <a:pPr indent="-228600" lvl="1" marL="685800" rtl="0" algn="l">
              <a:lnSpc>
                <a:spcPct val="70000"/>
              </a:lnSpc>
              <a:spcBef>
                <a:spcPts val="500"/>
              </a:spcBef>
              <a:spcAft>
                <a:spcPts val="0"/>
              </a:spcAft>
              <a:buClr>
                <a:schemeClr val="lt1"/>
              </a:buClr>
              <a:buSzPts val="1850"/>
              <a:buChar char="•"/>
            </a:pPr>
            <a:r>
              <a:rPr lang="en-US" sz="1850"/>
              <a:t>Jointly organized by GEANT SIG-ISM and IGTF SCI</a:t>
            </a:r>
            <a:endParaRPr/>
          </a:p>
          <a:p>
            <a:pPr indent="-228600" lvl="0" marL="228600" rtl="0" algn="l">
              <a:lnSpc>
                <a:spcPct val="70000"/>
              </a:lnSpc>
              <a:spcBef>
                <a:spcPts val="1000"/>
              </a:spcBef>
              <a:spcAft>
                <a:spcPts val="0"/>
              </a:spcAft>
              <a:buClr>
                <a:schemeClr val="lt1"/>
              </a:buClr>
              <a:buSzPts val="2220"/>
              <a:buChar char="•"/>
            </a:pPr>
            <a:r>
              <a:rPr lang="en-US" sz="2220"/>
              <a:t>Community members come from e-Infrastructures across the world</a:t>
            </a:r>
            <a:endParaRPr/>
          </a:p>
          <a:p>
            <a:pPr indent="-228600" lvl="0" marL="228600" rtl="0" algn="l">
              <a:lnSpc>
                <a:spcPct val="70000"/>
              </a:lnSpc>
              <a:spcBef>
                <a:spcPts val="1000"/>
              </a:spcBef>
              <a:spcAft>
                <a:spcPts val="0"/>
              </a:spcAft>
              <a:buClr>
                <a:schemeClr val="lt1"/>
              </a:buClr>
              <a:buSzPts val="2220"/>
              <a:buChar char="•"/>
            </a:pPr>
            <a:r>
              <a:rPr lang="en-US" sz="2220"/>
              <a:t>Governed by a steering committee</a:t>
            </a:r>
            <a:endParaRPr/>
          </a:p>
          <a:p>
            <a:pPr indent="-228600" lvl="1" marL="685800" rtl="0" algn="l">
              <a:lnSpc>
                <a:spcPct val="70000"/>
              </a:lnSpc>
              <a:spcBef>
                <a:spcPts val="500"/>
              </a:spcBef>
              <a:spcAft>
                <a:spcPts val="0"/>
              </a:spcAft>
              <a:buClr>
                <a:schemeClr val="lt1"/>
              </a:buClr>
              <a:buSzPts val="1850"/>
              <a:buChar char="•"/>
            </a:pPr>
            <a:r>
              <a:rPr lang="en-US" sz="1850"/>
              <a:t>Project managed by GEANT staff</a:t>
            </a:r>
            <a:endParaRPr/>
          </a:p>
          <a:p>
            <a:pPr indent="-228600" lvl="0" marL="228600" rtl="0" algn="l">
              <a:lnSpc>
                <a:spcPct val="70000"/>
              </a:lnSpc>
              <a:spcBef>
                <a:spcPts val="1000"/>
              </a:spcBef>
              <a:spcAft>
                <a:spcPts val="0"/>
              </a:spcAft>
              <a:buClr>
                <a:schemeClr val="lt1"/>
              </a:buClr>
              <a:buSzPts val="2220"/>
              <a:buChar char="•"/>
            </a:pPr>
            <a:r>
              <a:rPr lang="en-US" sz="2220"/>
              <a:t>Real work done by Working Groups</a:t>
            </a:r>
            <a:endParaRPr/>
          </a:p>
          <a:p>
            <a:pPr indent="-228600" lvl="0" marL="228600" rtl="0" algn="l">
              <a:lnSpc>
                <a:spcPct val="70000"/>
              </a:lnSpc>
              <a:spcBef>
                <a:spcPts val="1000"/>
              </a:spcBef>
              <a:spcAft>
                <a:spcPts val="0"/>
              </a:spcAft>
              <a:buClr>
                <a:schemeClr val="lt1"/>
              </a:buClr>
              <a:buSzPts val="2220"/>
              <a:buChar char="•"/>
            </a:pPr>
            <a:r>
              <a:rPr lang="en-US" sz="2220"/>
              <a:t>Meetings since mid 2017</a:t>
            </a:r>
            <a:endParaRPr/>
          </a:p>
          <a:p>
            <a:pPr indent="-228600" lvl="1" marL="685800" rtl="0" algn="l">
              <a:lnSpc>
                <a:spcPct val="70000"/>
              </a:lnSpc>
              <a:spcBef>
                <a:spcPts val="500"/>
              </a:spcBef>
              <a:spcAft>
                <a:spcPts val="0"/>
              </a:spcAft>
              <a:buClr>
                <a:schemeClr val="lt1"/>
              </a:buClr>
              <a:buSzPts val="1850"/>
              <a:buChar char="•"/>
            </a:pPr>
            <a:r>
              <a:rPr lang="en-US" sz="1850"/>
              <a:t>NSF Cybersecurity Summit, USA – August 2017</a:t>
            </a:r>
            <a:endParaRPr/>
          </a:p>
          <a:p>
            <a:pPr indent="-228600" lvl="1" marL="685800" rtl="0" algn="l">
              <a:lnSpc>
                <a:spcPct val="70000"/>
              </a:lnSpc>
              <a:spcBef>
                <a:spcPts val="500"/>
              </a:spcBef>
              <a:spcAft>
                <a:spcPts val="0"/>
              </a:spcAft>
              <a:buClr>
                <a:schemeClr val="lt1"/>
              </a:buClr>
              <a:buSzPts val="1850"/>
              <a:buChar char="•"/>
            </a:pPr>
            <a:r>
              <a:rPr lang="en-US" sz="1850"/>
              <a:t>STFC Abingdon, UK – February 2018</a:t>
            </a:r>
            <a:endParaRPr/>
          </a:p>
          <a:p>
            <a:pPr indent="-228600" lvl="1" marL="685800" rtl="0" algn="l">
              <a:lnSpc>
                <a:spcPct val="70000"/>
              </a:lnSpc>
              <a:spcBef>
                <a:spcPts val="500"/>
              </a:spcBef>
              <a:spcAft>
                <a:spcPts val="0"/>
              </a:spcAft>
              <a:buClr>
                <a:schemeClr val="lt1"/>
              </a:buClr>
              <a:buSzPts val="1850"/>
              <a:buChar char="•"/>
            </a:pPr>
            <a:r>
              <a:rPr lang="en-US" sz="1850"/>
              <a:t>NSF Cybersecurity Summit, USA – August 2018</a:t>
            </a:r>
            <a:endParaRPr/>
          </a:p>
          <a:p>
            <a:pPr indent="-228600" lvl="1" marL="685800" rtl="0" algn="l">
              <a:lnSpc>
                <a:spcPct val="70000"/>
              </a:lnSpc>
              <a:spcBef>
                <a:spcPts val="500"/>
              </a:spcBef>
              <a:spcAft>
                <a:spcPts val="0"/>
              </a:spcAft>
              <a:buClr>
                <a:schemeClr val="lt1"/>
              </a:buClr>
              <a:buSzPts val="1850"/>
              <a:buChar char="•"/>
            </a:pPr>
            <a:r>
              <a:rPr lang="en-US" sz="1850"/>
              <a:t>LITNET – Kaunas, Lithuania – April 2019</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1" name="Shape 711"/>
        <p:cNvGrpSpPr/>
        <p:nvPr/>
      </p:nvGrpSpPr>
      <p:grpSpPr>
        <a:xfrm>
          <a:off x="0" y="0"/>
          <a:ext cx="0" cy="0"/>
          <a:chOff x="0" y="0"/>
          <a:chExt cx="0" cy="0"/>
        </a:xfrm>
      </p:grpSpPr>
      <p:sp>
        <p:nvSpPr>
          <p:cNvPr id="712" name="Google Shape;712;p81"/>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200"/>
              <a:buFont typeface="Trebuchet MS"/>
              <a:buNone/>
            </a:pPr>
            <a:r>
              <a:rPr lang="en-US" sz="3200"/>
              <a:t>Assessment spreadsheet (AARC2 development)</a:t>
            </a:r>
            <a:endParaRPr/>
          </a:p>
        </p:txBody>
      </p:sp>
      <p:sp>
        <p:nvSpPr>
          <p:cNvPr id="713" name="Google Shape;713;p81"/>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pic>
        <p:nvPicPr>
          <p:cNvPr id="714" name="Google Shape;714;p81"/>
          <p:cNvPicPr preferRelativeResize="0"/>
          <p:nvPr>
            <p:ph idx="1" type="body"/>
          </p:nvPr>
        </p:nvPicPr>
        <p:blipFill rotWithShape="1">
          <a:blip r:embed="rId3">
            <a:alphaModFix/>
          </a:blip>
          <a:srcRect b="0" l="0" r="0" t="0"/>
          <a:stretch/>
        </p:blipFill>
        <p:spPr>
          <a:xfrm>
            <a:off x="1368628" y="2336800"/>
            <a:ext cx="8238719" cy="359886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8" name="Shape 718"/>
        <p:cNvGrpSpPr/>
        <p:nvPr/>
      </p:nvGrpSpPr>
      <p:grpSpPr>
        <a:xfrm>
          <a:off x="0" y="0"/>
          <a:ext cx="0" cy="0"/>
          <a:chOff x="0" y="0"/>
          <a:chExt cx="0" cy="0"/>
        </a:xfrm>
      </p:grpSpPr>
      <p:sp>
        <p:nvSpPr>
          <p:cNvPr id="719" name="Google Shape;719;p82"/>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3600"/>
              <a:buFont typeface="Trebuchet MS"/>
              <a:buNone/>
            </a:pPr>
            <a:r>
              <a:rPr lang="en-US"/>
              <a:t>Current SCI activities</a:t>
            </a:r>
            <a:endParaRPr/>
          </a:p>
        </p:txBody>
      </p:sp>
      <p:sp>
        <p:nvSpPr>
          <p:cNvPr id="720" name="Google Shape;720;p82"/>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p:txBody>
      </p:sp>
      <p:sp>
        <p:nvSpPr>
          <p:cNvPr id="721" name="Google Shape;721;p82"/>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5" name="Shape 725"/>
        <p:cNvGrpSpPr/>
        <p:nvPr/>
      </p:nvGrpSpPr>
      <p:grpSpPr>
        <a:xfrm>
          <a:off x="0" y="0"/>
          <a:ext cx="0" cy="0"/>
          <a:chOff x="0" y="0"/>
          <a:chExt cx="0" cy="0"/>
        </a:xfrm>
      </p:grpSpPr>
      <p:sp>
        <p:nvSpPr>
          <p:cNvPr id="726" name="Google Shape;726;p83"/>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SCI–WG in 2019</a:t>
            </a:r>
            <a:endParaRPr/>
          </a:p>
        </p:txBody>
      </p:sp>
      <p:sp>
        <p:nvSpPr>
          <p:cNvPr id="727" name="Google Shape;727;p83"/>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FF0000"/>
              </a:buClr>
              <a:buSzPts val="2400"/>
              <a:buNone/>
            </a:pPr>
            <a:r>
              <a:rPr lang="en-US">
                <a:solidFill>
                  <a:srgbClr val="FF0000"/>
                </a:solidFill>
              </a:rPr>
              <a:t>Work in progress</a:t>
            </a:r>
            <a:endParaRPr/>
          </a:p>
          <a:p>
            <a:pPr indent="-228600" lvl="0" marL="228600" rtl="0" algn="l">
              <a:lnSpc>
                <a:spcPct val="90000"/>
              </a:lnSpc>
              <a:spcBef>
                <a:spcPts val="1000"/>
              </a:spcBef>
              <a:spcAft>
                <a:spcPts val="0"/>
              </a:spcAft>
              <a:buClr>
                <a:schemeClr val="lt1"/>
              </a:buClr>
              <a:buSzPts val="2400"/>
              <a:buChar char="•"/>
            </a:pPr>
            <a:r>
              <a:rPr lang="en-US"/>
              <a:t>Joint work AARC2/EOSC-hub on Policy Development Kit</a:t>
            </a:r>
            <a:endParaRPr/>
          </a:p>
          <a:p>
            <a:pPr indent="-228600" lvl="0" marL="228600" rtl="0" algn="l">
              <a:lnSpc>
                <a:spcPct val="90000"/>
              </a:lnSpc>
              <a:spcBef>
                <a:spcPts val="1000"/>
              </a:spcBef>
              <a:spcAft>
                <a:spcPts val="0"/>
              </a:spcAft>
              <a:buClr>
                <a:schemeClr val="lt1"/>
              </a:buClr>
              <a:buSzPts val="2400"/>
              <a:buChar char="•"/>
            </a:pPr>
            <a:r>
              <a:rPr lang="en-US"/>
              <a:t>WISE Baseline AUP v1.0 (from AARC PDK)</a:t>
            </a:r>
            <a:endParaRPr/>
          </a:p>
          <a:p>
            <a:pPr indent="0" lvl="0" marL="0" rtl="0" algn="l">
              <a:lnSpc>
                <a:spcPct val="90000"/>
              </a:lnSpc>
              <a:spcBef>
                <a:spcPts val="1000"/>
              </a:spcBef>
              <a:spcAft>
                <a:spcPts val="0"/>
              </a:spcAft>
              <a:buClr>
                <a:srgbClr val="FF0000"/>
              </a:buClr>
              <a:buSzPts val="2400"/>
              <a:buNone/>
            </a:pPr>
            <a:r>
              <a:rPr lang="en-US">
                <a:solidFill>
                  <a:srgbClr val="FF0000"/>
                </a:solidFill>
              </a:rPr>
              <a:t>On the to-do list</a:t>
            </a:r>
            <a:endParaRPr/>
          </a:p>
          <a:p>
            <a:pPr indent="-228600" lvl="0" marL="228600" rtl="0" algn="l">
              <a:lnSpc>
                <a:spcPct val="90000"/>
              </a:lnSpc>
              <a:spcBef>
                <a:spcPts val="1000"/>
              </a:spcBef>
              <a:spcAft>
                <a:spcPts val="0"/>
              </a:spcAft>
              <a:buClr>
                <a:schemeClr val="lt1"/>
              </a:buClr>
              <a:buSzPts val="2400"/>
              <a:buChar char="•"/>
            </a:pPr>
            <a:r>
              <a:rPr lang="en-US"/>
              <a:t>Produce FAQ/Guidelines &amp; Training – how to satisfy SCI V2?</a:t>
            </a:r>
            <a:endParaRPr/>
          </a:p>
          <a:p>
            <a:pPr indent="-228600" lvl="0" marL="228600" rtl="0" algn="l">
              <a:lnSpc>
                <a:spcPct val="90000"/>
              </a:lnSpc>
              <a:spcBef>
                <a:spcPts val="1000"/>
              </a:spcBef>
              <a:spcAft>
                <a:spcPts val="0"/>
              </a:spcAft>
              <a:buClr>
                <a:schemeClr val="lt1"/>
              </a:buClr>
              <a:buSzPts val="2400"/>
              <a:buChar char="•"/>
            </a:pPr>
            <a:r>
              <a:rPr lang="en-US"/>
              <a:t>Maturity Assessments from a number of Infrastructures</a:t>
            </a:r>
            <a:endParaRPr/>
          </a:p>
        </p:txBody>
      </p:sp>
      <p:sp>
        <p:nvSpPr>
          <p:cNvPr id="728" name="Google Shape;728;p83"/>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2" name="Shape 732"/>
        <p:cNvGrpSpPr/>
        <p:nvPr/>
      </p:nvGrpSpPr>
      <p:grpSpPr>
        <a:xfrm>
          <a:off x="0" y="0"/>
          <a:ext cx="0" cy="0"/>
          <a:chOff x="0" y="0"/>
          <a:chExt cx="0" cy="0"/>
        </a:xfrm>
      </p:grpSpPr>
      <p:sp>
        <p:nvSpPr>
          <p:cNvPr id="733" name="Google Shape;733;p84"/>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004360"/>
              </a:buClr>
              <a:buSzPts val="2200"/>
              <a:buNone/>
            </a:pPr>
            <a:r>
              <a:t/>
            </a:r>
            <a:endParaRPr/>
          </a:p>
          <a:p>
            <a:pPr indent="0" lvl="0" marL="0" rtl="0" algn="ctr">
              <a:lnSpc>
                <a:spcPct val="90000"/>
              </a:lnSpc>
              <a:spcBef>
                <a:spcPts val="750"/>
              </a:spcBef>
              <a:spcAft>
                <a:spcPts val="0"/>
              </a:spcAft>
              <a:buClr>
                <a:srgbClr val="004360"/>
              </a:buClr>
              <a:buSzPts val="2200"/>
              <a:buNone/>
            </a:pPr>
            <a:r>
              <a:t/>
            </a:r>
            <a:endParaRPr/>
          </a:p>
          <a:p>
            <a:pPr indent="0" lvl="0" marL="0" rtl="0" algn="ctr">
              <a:lnSpc>
                <a:spcPct val="90000"/>
              </a:lnSpc>
              <a:spcBef>
                <a:spcPts val="750"/>
              </a:spcBef>
              <a:spcAft>
                <a:spcPts val="0"/>
              </a:spcAft>
              <a:buClr>
                <a:srgbClr val="004360"/>
              </a:buClr>
              <a:buSzPts val="2200"/>
              <a:buNone/>
            </a:pPr>
            <a:r>
              <a:t/>
            </a:r>
            <a:endParaRPr/>
          </a:p>
          <a:p>
            <a:pPr indent="0" lvl="0" marL="0" rtl="0" algn="ctr">
              <a:lnSpc>
                <a:spcPct val="90000"/>
              </a:lnSpc>
              <a:spcBef>
                <a:spcPts val="750"/>
              </a:spcBef>
              <a:spcAft>
                <a:spcPts val="0"/>
              </a:spcAft>
              <a:buClr>
                <a:srgbClr val="004360"/>
              </a:buClr>
              <a:buSzPts val="2200"/>
              <a:buNone/>
            </a:pPr>
            <a:r>
              <a:t/>
            </a:r>
            <a:endParaRPr/>
          </a:p>
          <a:p>
            <a:pPr indent="0" lvl="0" marL="0" rtl="0" algn="ctr">
              <a:lnSpc>
                <a:spcPct val="90000"/>
              </a:lnSpc>
              <a:spcBef>
                <a:spcPts val="750"/>
              </a:spcBef>
              <a:spcAft>
                <a:spcPts val="0"/>
              </a:spcAft>
              <a:buClr>
                <a:srgbClr val="C00000"/>
              </a:buClr>
              <a:buSzPts val="2400"/>
              <a:buNone/>
            </a:pPr>
            <a:r>
              <a:rPr lang="en-US" sz="2400">
                <a:solidFill>
                  <a:srgbClr val="C00000"/>
                </a:solidFill>
              </a:rPr>
              <a:t>In EOSC-hub – we use the AARC PDK as starting point</a:t>
            </a:r>
            <a:endParaRPr/>
          </a:p>
          <a:p>
            <a:pPr indent="0" lvl="0" marL="0" rtl="0" algn="ctr">
              <a:lnSpc>
                <a:spcPct val="90000"/>
              </a:lnSpc>
              <a:spcBef>
                <a:spcPts val="750"/>
              </a:spcBef>
              <a:spcAft>
                <a:spcPts val="0"/>
              </a:spcAft>
              <a:buClr>
                <a:srgbClr val="004360"/>
              </a:buClr>
              <a:buSzPts val="3200"/>
              <a:buNone/>
            </a:pPr>
            <a:r>
              <a:rPr lang="en-US" sz="3200"/>
              <a:t>Security Policies – AARC2</a:t>
            </a:r>
            <a:endParaRPr/>
          </a:p>
          <a:p>
            <a:pPr indent="0" lvl="0" marL="0" rtl="0" algn="ctr">
              <a:lnSpc>
                <a:spcPct val="90000"/>
              </a:lnSpc>
              <a:spcBef>
                <a:spcPts val="750"/>
              </a:spcBef>
              <a:spcAft>
                <a:spcPts val="0"/>
              </a:spcAft>
              <a:buClr>
                <a:srgbClr val="004360"/>
              </a:buClr>
              <a:buSzPts val="3200"/>
              <a:buNone/>
            </a:pPr>
            <a:r>
              <a:rPr lang="en-US" sz="3200"/>
              <a:t>Policy Development Kit</a:t>
            </a:r>
            <a:endParaRPr/>
          </a:p>
          <a:p>
            <a:pPr indent="0" lvl="0" marL="0" rtl="0" algn="ctr">
              <a:lnSpc>
                <a:spcPct val="90000"/>
              </a:lnSpc>
              <a:spcBef>
                <a:spcPts val="750"/>
              </a:spcBef>
              <a:spcAft>
                <a:spcPts val="0"/>
              </a:spcAft>
              <a:buClr>
                <a:srgbClr val="004360"/>
              </a:buClr>
              <a:buSzPts val="2400"/>
              <a:buNone/>
            </a:pPr>
            <a:r>
              <a:rPr i="1" lang="en-US" sz="2400" u="sng">
                <a:solidFill>
                  <a:schemeClr val="hlink"/>
                </a:solidFill>
                <a:hlinkClick r:id="rId3"/>
              </a:rPr>
              <a:t>https://aarc-project.eu/policies/policy-development-kit/</a:t>
            </a:r>
            <a:endParaRPr i="1" sz="2400"/>
          </a:p>
        </p:txBody>
      </p:sp>
      <p:sp>
        <p:nvSpPr>
          <p:cNvPr id="734" name="Google Shape;734;p84"/>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35" name="Google Shape;735;p84"/>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rPr lang="en-US"/>
              <a:t>WISE/SCI – long term home for policy output from AARC/AARC2 NA3</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9" name="Shape 739"/>
        <p:cNvGrpSpPr/>
        <p:nvPr/>
      </p:nvGrpSpPr>
      <p:grpSpPr>
        <a:xfrm>
          <a:off x="0" y="0"/>
          <a:ext cx="0" cy="0"/>
          <a:chOff x="0" y="0"/>
          <a:chExt cx="0" cy="0"/>
        </a:xfrm>
      </p:grpSpPr>
      <p:sp>
        <p:nvSpPr>
          <p:cNvPr id="740" name="Google Shape;740;p85"/>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171450" lvl="0" marL="171450" rtl="0" algn="l">
              <a:lnSpc>
                <a:spcPct val="90000"/>
              </a:lnSpc>
              <a:spcBef>
                <a:spcPts val="0"/>
              </a:spcBef>
              <a:spcAft>
                <a:spcPts val="0"/>
              </a:spcAft>
              <a:buClr>
                <a:srgbClr val="004360"/>
              </a:buClr>
              <a:buSzPts val="2000"/>
              <a:buChar char="•"/>
            </a:pPr>
            <a:r>
              <a:rPr lang="en-US" sz="2000"/>
              <a:t>SNCTFI (</a:t>
            </a:r>
            <a:r>
              <a:rPr i="1" lang="en-US" sz="2000"/>
              <a:t>Scalable Negotiator for a Community Trust Framework in Federated Infrastructures)</a:t>
            </a:r>
            <a:endParaRPr/>
          </a:p>
          <a:p>
            <a:pPr indent="-171450" lvl="1" marL="514350" rtl="0" algn="l">
              <a:lnSpc>
                <a:spcPct val="90000"/>
              </a:lnSpc>
              <a:spcBef>
                <a:spcPts val="375"/>
              </a:spcBef>
              <a:spcAft>
                <a:spcPts val="0"/>
              </a:spcAft>
              <a:buClr>
                <a:srgbClr val="004361"/>
              </a:buClr>
              <a:buSzPts val="1600"/>
              <a:buChar char="•"/>
            </a:pPr>
            <a:r>
              <a:rPr lang="en-US" sz="1600"/>
              <a:t>Top level policy</a:t>
            </a:r>
            <a:endParaRPr/>
          </a:p>
          <a:p>
            <a:pPr indent="-171450" lvl="2" marL="857250" rtl="0" algn="l">
              <a:lnSpc>
                <a:spcPct val="90000"/>
              </a:lnSpc>
              <a:spcBef>
                <a:spcPts val="375"/>
              </a:spcBef>
              <a:spcAft>
                <a:spcPts val="0"/>
              </a:spcAft>
              <a:buClr>
                <a:srgbClr val="003F5E"/>
              </a:buClr>
              <a:buSzPts val="1600"/>
              <a:buChar char="•"/>
            </a:pPr>
            <a:r>
              <a:rPr lang="en-US" sz="1600"/>
              <a:t>Operational Security</a:t>
            </a:r>
            <a:endParaRPr/>
          </a:p>
          <a:p>
            <a:pPr indent="-171450" lvl="2" marL="857250" rtl="0" algn="l">
              <a:lnSpc>
                <a:spcPct val="90000"/>
              </a:lnSpc>
              <a:spcBef>
                <a:spcPts val="375"/>
              </a:spcBef>
              <a:spcAft>
                <a:spcPts val="0"/>
              </a:spcAft>
              <a:buClr>
                <a:srgbClr val="003F5E"/>
              </a:buClr>
              <a:buSzPts val="1600"/>
              <a:buChar char="•"/>
            </a:pPr>
            <a:r>
              <a:rPr lang="en-US" sz="1600"/>
              <a:t>Membership management</a:t>
            </a:r>
            <a:endParaRPr/>
          </a:p>
          <a:p>
            <a:pPr indent="-171450" lvl="2" marL="857250" rtl="0" algn="l">
              <a:lnSpc>
                <a:spcPct val="90000"/>
              </a:lnSpc>
              <a:spcBef>
                <a:spcPts val="375"/>
              </a:spcBef>
              <a:spcAft>
                <a:spcPts val="0"/>
              </a:spcAft>
              <a:buClr>
                <a:srgbClr val="003F5E"/>
              </a:buClr>
              <a:buSzPts val="1600"/>
              <a:buChar char="•"/>
            </a:pPr>
            <a:r>
              <a:rPr lang="en-US" sz="1600"/>
              <a:t>Data protection</a:t>
            </a:r>
            <a:endParaRPr/>
          </a:p>
          <a:p>
            <a:pPr indent="-171450" lvl="0" marL="171450" rtl="0" algn="l">
              <a:lnSpc>
                <a:spcPct val="90000"/>
              </a:lnSpc>
              <a:spcBef>
                <a:spcPts val="750"/>
              </a:spcBef>
              <a:spcAft>
                <a:spcPts val="0"/>
              </a:spcAft>
              <a:buClr>
                <a:srgbClr val="004360"/>
              </a:buClr>
              <a:buSzPts val="2000"/>
              <a:buChar char="•"/>
            </a:pPr>
            <a:r>
              <a:rPr lang="en-US" sz="2000"/>
              <a:t>Consider current best practices (EGI, CERN, ELIXIR, TrustedCI, etc.)</a:t>
            </a:r>
            <a:endParaRPr/>
          </a:p>
          <a:p>
            <a:pPr indent="-171450" lvl="0" marL="171450" rtl="0" algn="l">
              <a:lnSpc>
                <a:spcPct val="90000"/>
              </a:lnSpc>
              <a:spcBef>
                <a:spcPts val="750"/>
              </a:spcBef>
              <a:spcAft>
                <a:spcPts val="0"/>
              </a:spcAft>
              <a:buClr>
                <a:srgbClr val="004360"/>
              </a:buClr>
              <a:buSzPts val="2000"/>
              <a:buChar char="•"/>
            </a:pPr>
            <a:r>
              <a:rPr lang="en-US" sz="2000"/>
              <a:t>Policies started from EGI versions</a:t>
            </a:r>
            <a:endParaRPr/>
          </a:p>
          <a:p>
            <a:pPr indent="-171450" lvl="1" marL="514350" rtl="0" algn="l">
              <a:lnSpc>
                <a:spcPct val="90000"/>
              </a:lnSpc>
              <a:spcBef>
                <a:spcPts val="375"/>
              </a:spcBef>
              <a:spcAft>
                <a:spcPts val="0"/>
              </a:spcAft>
              <a:buClr>
                <a:srgbClr val="004361"/>
              </a:buClr>
              <a:buSzPts val="1700"/>
              <a:buChar char="•"/>
            </a:pPr>
            <a:r>
              <a:rPr lang="en-US" sz="1700"/>
              <a:t>And then modified</a:t>
            </a:r>
            <a:endParaRPr/>
          </a:p>
          <a:p>
            <a:pPr indent="-171450" lvl="0" marL="171450" rtl="0" algn="l">
              <a:lnSpc>
                <a:spcPct val="90000"/>
              </a:lnSpc>
              <a:spcBef>
                <a:spcPts val="750"/>
              </a:spcBef>
              <a:spcAft>
                <a:spcPts val="0"/>
              </a:spcAft>
              <a:buClr>
                <a:srgbClr val="004360"/>
              </a:buClr>
              <a:buSzPts val="2000"/>
              <a:buChar char="•"/>
            </a:pPr>
            <a:r>
              <a:rPr lang="en-US" sz="2000"/>
              <a:t>Some other policies (Infrastructure-related) will need to be </a:t>
            </a:r>
            <a:br>
              <a:rPr lang="en-US" sz="2000"/>
            </a:br>
            <a:r>
              <a:rPr lang="en-US" sz="2000"/>
              <a:t>handled by WISE/EOSC-hub</a:t>
            </a:r>
            <a:endParaRPr/>
          </a:p>
        </p:txBody>
      </p:sp>
      <p:sp>
        <p:nvSpPr>
          <p:cNvPr id="741" name="Google Shape;741;p85"/>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42" name="Google Shape;742;p85"/>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3200"/>
              <a:buFont typeface="Calibri"/>
              <a:buNone/>
            </a:pPr>
            <a:r>
              <a:rPr lang="en-US" sz="3200"/>
              <a:t>Which policies?</a:t>
            </a:r>
            <a:endParaRPr/>
          </a:p>
        </p:txBody>
      </p:sp>
      <p:pic>
        <p:nvPicPr>
          <p:cNvPr id="743" name="Google Shape;743;p85"/>
          <p:cNvPicPr preferRelativeResize="0"/>
          <p:nvPr/>
        </p:nvPicPr>
        <p:blipFill rotWithShape="1">
          <a:blip r:embed="rId3">
            <a:alphaModFix/>
          </a:blip>
          <a:srcRect b="0" l="0" r="0" t="0"/>
          <a:stretch/>
        </p:blipFill>
        <p:spPr>
          <a:xfrm>
            <a:off x="7430439" y="4016341"/>
            <a:ext cx="3288722" cy="2275153"/>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7" name="Shape 747"/>
        <p:cNvGrpSpPr/>
        <p:nvPr/>
      </p:nvGrpSpPr>
      <p:grpSpPr>
        <a:xfrm>
          <a:off x="0" y="0"/>
          <a:ext cx="0" cy="0"/>
          <a:chOff x="0" y="0"/>
          <a:chExt cx="0" cy="0"/>
        </a:xfrm>
      </p:grpSpPr>
      <p:pic>
        <p:nvPicPr>
          <p:cNvPr id="748" name="Google Shape;748;p86"/>
          <p:cNvPicPr preferRelativeResize="0"/>
          <p:nvPr>
            <p:ph idx="1" type="body"/>
          </p:nvPr>
        </p:nvPicPr>
        <p:blipFill rotWithShape="1">
          <a:blip r:embed="rId3">
            <a:alphaModFix/>
          </a:blip>
          <a:srcRect b="0" l="0" r="0" t="0"/>
          <a:stretch/>
        </p:blipFill>
        <p:spPr>
          <a:xfrm>
            <a:off x="1953091" y="1439863"/>
            <a:ext cx="7892118" cy="4737100"/>
          </a:xfrm>
          <a:prstGeom prst="rect">
            <a:avLst/>
          </a:prstGeom>
          <a:noFill/>
          <a:ln>
            <a:noFill/>
          </a:ln>
        </p:spPr>
      </p:pic>
      <p:sp>
        <p:nvSpPr>
          <p:cNvPr id="749" name="Google Shape;749;p86"/>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50" name="Google Shape;750;p86"/>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rPr lang="en-US"/>
              <a:t>AARC2 Policy Development Kit </a:t>
            </a:r>
            <a:br>
              <a:rPr lang="en-US"/>
            </a:br>
            <a:r>
              <a:rPr lang="en-US" u="sng">
                <a:solidFill>
                  <a:schemeClr val="hlink"/>
                </a:solidFill>
                <a:hlinkClick r:id="rId4"/>
              </a:rPr>
              <a:t>https://aarc-project.eu/policies/policy-development-kit/</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4" name="Shape 754"/>
        <p:cNvGrpSpPr/>
        <p:nvPr/>
      </p:nvGrpSpPr>
      <p:grpSpPr>
        <a:xfrm>
          <a:off x="0" y="0"/>
          <a:ext cx="0" cy="0"/>
          <a:chOff x="0" y="0"/>
          <a:chExt cx="0" cy="0"/>
        </a:xfrm>
      </p:grpSpPr>
      <p:sp>
        <p:nvSpPr>
          <p:cNvPr id="755" name="Google Shape;755;p87"/>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171450" lvl="0" marL="171450" rtl="0" algn="l">
              <a:lnSpc>
                <a:spcPct val="90000"/>
              </a:lnSpc>
              <a:spcBef>
                <a:spcPts val="0"/>
              </a:spcBef>
              <a:spcAft>
                <a:spcPts val="0"/>
              </a:spcAft>
              <a:buClr>
                <a:srgbClr val="004360"/>
              </a:buClr>
              <a:buSzPts val="2200"/>
              <a:buChar char="•"/>
            </a:pPr>
            <a:r>
              <a:rPr lang="en-US"/>
              <a:t>Top policy regulating activities and duties with all participants (with other policies..)</a:t>
            </a:r>
            <a:endParaRPr/>
          </a:p>
          <a:p>
            <a:pPr indent="-171450" lvl="0" marL="171450" rtl="0" algn="l">
              <a:lnSpc>
                <a:spcPct val="90000"/>
              </a:lnSpc>
              <a:spcBef>
                <a:spcPts val="750"/>
              </a:spcBef>
              <a:spcAft>
                <a:spcPts val="0"/>
              </a:spcAft>
              <a:buClr>
                <a:srgbClr val="004360"/>
              </a:buClr>
              <a:buSzPts val="2200"/>
              <a:buChar char="•"/>
            </a:pPr>
            <a:r>
              <a:rPr lang="en-US"/>
              <a:t>EGI Top Policy served as an input</a:t>
            </a:r>
            <a:endParaRPr/>
          </a:p>
          <a:p>
            <a:pPr indent="0" lvl="0" marL="0" rtl="0" algn="l">
              <a:lnSpc>
                <a:spcPct val="90000"/>
              </a:lnSpc>
              <a:spcBef>
                <a:spcPts val="750"/>
              </a:spcBef>
              <a:spcAft>
                <a:spcPts val="0"/>
              </a:spcAft>
              <a:buClr>
                <a:srgbClr val="004360"/>
              </a:buClr>
              <a:buSzPts val="2200"/>
              <a:buNone/>
            </a:pPr>
            <a:r>
              <a:rPr lang="en-US"/>
              <a:t>Content:</a:t>
            </a:r>
            <a:endParaRPr/>
          </a:p>
          <a:p>
            <a:pPr indent="-171450" lvl="0" marL="171450" rtl="0" algn="l">
              <a:lnSpc>
                <a:spcPct val="90000"/>
              </a:lnSpc>
              <a:spcBef>
                <a:spcPts val="750"/>
              </a:spcBef>
              <a:spcAft>
                <a:spcPts val="0"/>
              </a:spcAft>
              <a:buClr>
                <a:srgbClr val="004360"/>
              </a:buClr>
              <a:buSzPts val="2200"/>
              <a:buChar char="•"/>
            </a:pPr>
            <a:r>
              <a:rPr lang="en-US"/>
              <a:t>Definitions</a:t>
            </a:r>
            <a:endParaRPr/>
          </a:p>
          <a:p>
            <a:pPr indent="-171450" lvl="1" marL="514350" rtl="0" algn="l">
              <a:lnSpc>
                <a:spcPct val="90000"/>
              </a:lnSpc>
              <a:spcBef>
                <a:spcPts val="375"/>
              </a:spcBef>
              <a:spcAft>
                <a:spcPts val="0"/>
              </a:spcAft>
              <a:buClr>
                <a:srgbClr val="004361"/>
              </a:buClr>
              <a:buSzPts val="1800"/>
              <a:buChar char="•"/>
            </a:pPr>
            <a:r>
              <a:rPr lang="en-US"/>
              <a:t>Objectives</a:t>
            </a:r>
            <a:endParaRPr/>
          </a:p>
          <a:p>
            <a:pPr indent="-171450" lvl="1" marL="514350" rtl="0" algn="l">
              <a:lnSpc>
                <a:spcPct val="90000"/>
              </a:lnSpc>
              <a:spcBef>
                <a:spcPts val="375"/>
              </a:spcBef>
              <a:spcAft>
                <a:spcPts val="0"/>
              </a:spcAft>
              <a:buClr>
                <a:srgbClr val="004361"/>
              </a:buClr>
              <a:buSzPts val="1800"/>
              <a:buChar char="•"/>
            </a:pPr>
            <a:r>
              <a:rPr lang="en-US"/>
              <a:t>Scope</a:t>
            </a:r>
            <a:endParaRPr/>
          </a:p>
          <a:p>
            <a:pPr indent="-171450" lvl="0" marL="171450" rtl="0" algn="l">
              <a:lnSpc>
                <a:spcPct val="90000"/>
              </a:lnSpc>
              <a:spcBef>
                <a:spcPts val="750"/>
              </a:spcBef>
              <a:spcAft>
                <a:spcPts val="0"/>
              </a:spcAft>
              <a:buClr>
                <a:srgbClr val="004360"/>
              </a:buClr>
              <a:buSzPts val="2200"/>
              <a:buChar char="•"/>
            </a:pPr>
            <a:r>
              <a:rPr lang="en-US"/>
              <a:t> Roles and Responsibilities</a:t>
            </a:r>
            <a:endParaRPr/>
          </a:p>
          <a:p>
            <a:pPr indent="-171450" lvl="1" marL="514350" rtl="0" algn="l">
              <a:lnSpc>
                <a:spcPct val="90000"/>
              </a:lnSpc>
              <a:spcBef>
                <a:spcPts val="375"/>
              </a:spcBef>
              <a:spcAft>
                <a:spcPts val="0"/>
              </a:spcAft>
              <a:buClr>
                <a:srgbClr val="004361"/>
              </a:buClr>
              <a:buSzPts val="1800"/>
              <a:buChar char="•"/>
            </a:pPr>
            <a:r>
              <a:rPr lang="en-US"/>
              <a:t>Management</a:t>
            </a:r>
            <a:endParaRPr/>
          </a:p>
          <a:p>
            <a:pPr indent="-171450" lvl="1" marL="514350" rtl="0" algn="l">
              <a:lnSpc>
                <a:spcPct val="90000"/>
              </a:lnSpc>
              <a:spcBef>
                <a:spcPts val="375"/>
              </a:spcBef>
              <a:spcAft>
                <a:spcPts val="0"/>
              </a:spcAft>
              <a:buClr>
                <a:srgbClr val="004361"/>
              </a:buClr>
              <a:buSzPts val="1800"/>
              <a:buChar char="•"/>
            </a:pPr>
            <a:r>
              <a:rPr lang="en-US"/>
              <a:t>Security Contacts</a:t>
            </a:r>
            <a:endParaRPr/>
          </a:p>
          <a:p>
            <a:pPr indent="-171450" lvl="0" marL="171450" rtl="0" algn="l">
              <a:lnSpc>
                <a:spcPct val="90000"/>
              </a:lnSpc>
              <a:spcBef>
                <a:spcPts val="750"/>
              </a:spcBef>
              <a:spcAft>
                <a:spcPts val="0"/>
              </a:spcAft>
              <a:buClr>
                <a:srgbClr val="004360"/>
              </a:buClr>
              <a:buSzPts val="2200"/>
              <a:buChar char="•"/>
            </a:pPr>
            <a:r>
              <a:rPr lang="en-US"/>
              <a:t>Security</a:t>
            </a:r>
            <a:endParaRPr/>
          </a:p>
          <a:p>
            <a:pPr indent="-171450" lvl="0" marL="171450" rtl="0" algn="l">
              <a:lnSpc>
                <a:spcPct val="90000"/>
              </a:lnSpc>
              <a:spcBef>
                <a:spcPts val="750"/>
              </a:spcBef>
              <a:spcAft>
                <a:spcPts val="0"/>
              </a:spcAft>
              <a:buClr>
                <a:srgbClr val="004360"/>
              </a:buClr>
              <a:buSzPts val="2200"/>
              <a:buChar char="•"/>
            </a:pPr>
            <a:r>
              <a:rPr lang="en-US"/>
              <a:t>Sanctions</a:t>
            </a:r>
            <a:endParaRPr/>
          </a:p>
          <a:p>
            <a:pPr indent="-171450" lvl="0" marL="171450" rtl="0" algn="l">
              <a:lnSpc>
                <a:spcPct val="90000"/>
              </a:lnSpc>
              <a:spcBef>
                <a:spcPts val="750"/>
              </a:spcBef>
              <a:spcAft>
                <a:spcPts val="0"/>
              </a:spcAft>
              <a:buClr>
                <a:srgbClr val="004360"/>
              </a:buClr>
              <a:buSzPts val="2200"/>
              <a:buChar char="•"/>
            </a:pPr>
            <a:r>
              <a:rPr lang="en-US"/>
              <a:t>Exceptions</a:t>
            </a:r>
            <a:endParaRPr/>
          </a:p>
        </p:txBody>
      </p:sp>
      <p:sp>
        <p:nvSpPr>
          <p:cNvPr id="756" name="Google Shape;756;p87"/>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rPr lang="en-US"/>
              <a:t>Top Level Infrastructure Policy</a:t>
            </a:r>
            <a:endParaRPr/>
          </a:p>
        </p:txBody>
      </p:sp>
      <p:pic>
        <p:nvPicPr>
          <p:cNvPr id="757" name="Google Shape;757;p87"/>
          <p:cNvPicPr preferRelativeResize="0"/>
          <p:nvPr/>
        </p:nvPicPr>
        <p:blipFill rotWithShape="1">
          <a:blip r:embed="rId3">
            <a:alphaModFix/>
          </a:blip>
          <a:srcRect b="0" l="0" r="0" t="0"/>
          <a:stretch/>
        </p:blipFill>
        <p:spPr>
          <a:xfrm>
            <a:off x="7398328" y="2079800"/>
            <a:ext cx="4430022" cy="4705464"/>
          </a:xfrm>
          <a:prstGeom prst="rect">
            <a:avLst/>
          </a:prstGeom>
          <a:noFill/>
          <a:ln>
            <a:noFill/>
          </a:ln>
        </p:spPr>
      </p:pic>
      <p:sp>
        <p:nvSpPr>
          <p:cNvPr id="758" name="Google Shape;758;p87"/>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2" name="Shape 762"/>
        <p:cNvGrpSpPr/>
        <p:nvPr/>
      </p:nvGrpSpPr>
      <p:grpSpPr>
        <a:xfrm>
          <a:off x="0" y="0"/>
          <a:ext cx="0" cy="0"/>
          <a:chOff x="0" y="0"/>
          <a:chExt cx="0" cy="0"/>
        </a:xfrm>
      </p:grpSpPr>
      <p:sp>
        <p:nvSpPr>
          <p:cNvPr id="763" name="Google Shape;763;p88"/>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004360"/>
              </a:buClr>
              <a:buSzPts val="4000"/>
              <a:buNone/>
            </a:pPr>
            <a:r>
              <a:t/>
            </a:r>
            <a:endParaRPr sz="4000"/>
          </a:p>
          <a:p>
            <a:pPr indent="0" lvl="0" marL="0" rtl="0" algn="ctr">
              <a:lnSpc>
                <a:spcPct val="90000"/>
              </a:lnSpc>
              <a:spcBef>
                <a:spcPts val="750"/>
              </a:spcBef>
              <a:spcAft>
                <a:spcPts val="0"/>
              </a:spcAft>
              <a:buClr>
                <a:srgbClr val="004360"/>
              </a:buClr>
              <a:buSzPts val="4000"/>
              <a:buNone/>
            </a:pPr>
            <a:r>
              <a:t/>
            </a:r>
            <a:endParaRPr sz="4000"/>
          </a:p>
          <a:p>
            <a:pPr indent="0" lvl="0" marL="0" rtl="0" algn="ctr">
              <a:lnSpc>
                <a:spcPct val="90000"/>
              </a:lnSpc>
              <a:spcBef>
                <a:spcPts val="750"/>
              </a:spcBef>
              <a:spcAft>
                <a:spcPts val="0"/>
              </a:spcAft>
              <a:buClr>
                <a:srgbClr val="004360"/>
              </a:buClr>
              <a:buSzPts val="4000"/>
              <a:buNone/>
            </a:pPr>
            <a:r>
              <a:t/>
            </a:r>
            <a:endParaRPr sz="4000"/>
          </a:p>
          <a:p>
            <a:pPr indent="0" lvl="0" marL="0" rtl="0" algn="ctr">
              <a:lnSpc>
                <a:spcPct val="90000"/>
              </a:lnSpc>
              <a:spcBef>
                <a:spcPts val="750"/>
              </a:spcBef>
              <a:spcAft>
                <a:spcPts val="0"/>
              </a:spcAft>
              <a:buClr>
                <a:srgbClr val="004360"/>
              </a:buClr>
              <a:buSzPts val="4000"/>
              <a:buNone/>
            </a:pPr>
            <a:r>
              <a:rPr lang="en-US" sz="4000"/>
              <a:t>AARC PDK – Acceptable Use Policy</a:t>
            </a:r>
            <a:endParaRPr/>
          </a:p>
        </p:txBody>
      </p:sp>
      <p:sp>
        <p:nvSpPr>
          <p:cNvPr id="764" name="Google Shape;764;p88"/>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65" name="Google Shape;765;p88"/>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9" name="Shape 769"/>
        <p:cNvGrpSpPr/>
        <p:nvPr/>
      </p:nvGrpSpPr>
      <p:grpSpPr>
        <a:xfrm>
          <a:off x="0" y="0"/>
          <a:ext cx="0" cy="0"/>
          <a:chOff x="0" y="0"/>
          <a:chExt cx="0" cy="0"/>
        </a:xfrm>
      </p:grpSpPr>
      <p:sp>
        <p:nvSpPr>
          <p:cNvPr id="770" name="Google Shape;770;p89"/>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171450" lvl="0" marL="171450" rtl="0" algn="l">
              <a:lnSpc>
                <a:spcPct val="90000"/>
              </a:lnSpc>
              <a:spcBef>
                <a:spcPts val="0"/>
              </a:spcBef>
              <a:spcAft>
                <a:spcPts val="0"/>
              </a:spcAft>
              <a:buClr>
                <a:srgbClr val="004360"/>
              </a:buClr>
              <a:buSzPts val="2200"/>
              <a:buChar char="•"/>
            </a:pPr>
            <a:r>
              <a:rPr lang="en-US"/>
              <a:t>AARC2 NA3 policy team</a:t>
            </a:r>
            <a:endParaRPr/>
          </a:p>
          <a:p>
            <a:pPr indent="-171450" lvl="0" marL="171450" rtl="0" algn="l">
              <a:lnSpc>
                <a:spcPct val="90000"/>
              </a:lnSpc>
              <a:spcBef>
                <a:spcPts val="750"/>
              </a:spcBef>
              <a:spcAft>
                <a:spcPts val="0"/>
              </a:spcAft>
              <a:buClr>
                <a:srgbClr val="004360"/>
              </a:buClr>
              <a:buSzPts val="2200"/>
              <a:buChar char="•"/>
            </a:pPr>
            <a:r>
              <a:rPr lang="en-US"/>
              <a:t>For details see: </a:t>
            </a:r>
            <a:r>
              <a:rPr lang="en-US" u="sng">
                <a:solidFill>
                  <a:schemeClr val="hlink"/>
                </a:solidFill>
                <a:hlinkClick r:id="rId3"/>
              </a:rPr>
              <a:t>https://wiki.geant.org/pages/viewpage.action?pageId=86736956</a:t>
            </a:r>
            <a:endParaRPr/>
          </a:p>
          <a:p>
            <a:pPr indent="-171450" lvl="0" marL="171450" rtl="0" algn="l">
              <a:lnSpc>
                <a:spcPct val="90000"/>
              </a:lnSpc>
              <a:spcBef>
                <a:spcPts val="750"/>
              </a:spcBef>
              <a:spcAft>
                <a:spcPts val="0"/>
              </a:spcAft>
              <a:buClr>
                <a:srgbClr val="004360"/>
              </a:buClr>
              <a:buSzPts val="2200"/>
              <a:buChar char="•"/>
            </a:pPr>
            <a:r>
              <a:rPr lang="en-US"/>
              <a:t>Looked at AUPs from 11 infrastructures</a:t>
            </a:r>
            <a:endParaRPr/>
          </a:p>
          <a:p>
            <a:pPr indent="-171450" lvl="0" marL="171450" rtl="0" algn="l">
              <a:lnSpc>
                <a:spcPct val="90000"/>
              </a:lnSpc>
              <a:spcBef>
                <a:spcPts val="750"/>
              </a:spcBef>
              <a:spcAft>
                <a:spcPts val="0"/>
              </a:spcAft>
              <a:buClr>
                <a:srgbClr val="004360"/>
              </a:buClr>
              <a:buSzPts val="2200"/>
              <a:buChar char="•"/>
            </a:pPr>
            <a:r>
              <a:rPr lang="en-US"/>
              <a:t>Then considered clause by clause in a spreadsheet:</a:t>
            </a:r>
            <a:endParaRPr/>
          </a:p>
          <a:p>
            <a:pPr indent="-171450" lvl="0" marL="171450" rtl="0" algn="l">
              <a:lnSpc>
                <a:spcPct val="90000"/>
              </a:lnSpc>
              <a:spcBef>
                <a:spcPts val="750"/>
              </a:spcBef>
              <a:spcAft>
                <a:spcPts val="0"/>
              </a:spcAft>
              <a:buClr>
                <a:srgbClr val="004360"/>
              </a:buClr>
              <a:buSzPts val="2200"/>
              <a:buChar char="•"/>
            </a:pPr>
            <a:r>
              <a:rPr lang="en-US" u="sng">
                <a:solidFill>
                  <a:schemeClr val="hlink"/>
                </a:solidFill>
                <a:hlinkClick r:id="rId4"/>
              </a:rPr>
              <a:t>https://docs.google.com/spreadsheets/d/1bg5I9n_DM7QcXdnja_7r0OEpTfjrb72ftq7-xHQxfxM/edit#gid=822235717</a:t>
            </a:r>
            <a:endParaRPr/>
          </a:p>
        </p:txBody>
      </p:sp>
      <p:sp>
        <p:nvSpPr>
          <p:cNvPr id="771" name="Google Shape;771;p89"/>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72" name="Google Shape;772;p89"/>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rPr lang="en-US"/>
              <a:t>2018 study of existing AUPs</a:t>
            </a:r>
            <a:endParaRPr/>
          </a:p>
        </p:txBody>
      </p:sp>
      <p:sp>
        <p:nvSpPr>
          <p:cNvPr id="773" name="Google Shape;773;p89"/>
          <p:cNvSpPr txBox="1"/>
          <p:nvPr>
            <p:ph idx="10" type="dt"/>
          </p:nvPr>
        </p:nvSpPr>
        <p:spPr>
          <a:xfrm>
            <a:off x="9448800" y="5935663"/>
            <a:ext cx="2743200" cy="3651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2 April 2019</a:t>
            </a:r>
            <a:endParaRPr sz="1800">
              <a:solidFill>
                <a:schemeClr val="dk1"/>
              </a:solidFill>
              <a:latin typeface="Calibri"/>
              <a:ea typeface="Calibri"/>
              <a:cs typeface="Calibri"/>
              <a:sym typeface="Calibri"/>
            </a:endParaRPr>
          </a:p>
        </p:txBody>
      </p:sp>
      <p:sp>
        <p:nvSpPr>
          <p:cNvPr id="774" name="Google Shape;774;p89"/>
          <p:cNvSpPr txBox="1"/>
          <p:nvPr>
            <p:ph idx="11" type="ftr"/>
          </p:nvPr>
        </p:nvSpPr>
        <p:spPr>
          <a:xfrm>
            <a:off x="0" y="5935663"/>
            <a:ext cx="6870700" cy="3651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Kelsey/WISE Community</a:t>
            </a:r>
            <a:endParaRPr sz="18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8" name="Shape 778"/>
        <p:cNvGrpSpPr/>
        <p:nvPr/>
      </p:nvGrpSpPr>
      <p:grpSpPr>
        <a:xfrm>
          <a:off x="0" y="0"/>
          <a:ext cx="0" cy="0"/>
          <a:chOff x="0" y="0"/>
          <a:chExt cx="0" cy="0"/>
        </a:xfrm>
      </p:grpSpPr>
      <p:sp>
        <p:nvSpPr>
          <p:cNvPr id="779" name="Google Shape;779;p90"/>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4360"/>
              </a:buClr>
              <a:buSzPts val="2400"/>
              <a:buNone/>
            </a:pPr>
            <a:r>
              <a:rPr i="1" lang="en-US" sz="2400"/>
              <a:t>To make a recommendation for the content of an Acceptable Use Policy (AUP) to act as a baseline policy (or template) for adoption by research communities</a:t>
            </a:r>
            <a:endParaRPr/>
          </a:p>
          <a:p>
            <a:pPr indent="0" lvl="0" marL="0" rtl="0" algn="l">
              <a:lnSpc>
                <a:spcPct val="90000"/>
              </a:lnSpc>
              <a:spcBef>
                <a:spcPts val="750"/>
              </a:spcBef>
              <a:spcAft>
                <a:spcPts val="0"/>
              </a:spcAft>
              <a:buClr>
                <a:srgbClr val="004360"/>
              </a:buClr>
              <a:buSzPts val="2400"/>
              <a:buNone/>
            </a:pPr>
            <a:r>
              <a:t/>
            </a:r>
            <a:endParaRPr i="1" sz="2400"/>
          </a:p>
          <a:p>
            <a:pPr indent="-171450" lvl="0" marL="171450" rtl="0" algn="l">
              <a:lnSpc>
                <a:spcPct val="90000"/>
              </a:lnSpc>
              <a:spcBef>
                <a:spcPts val="750"/>
              </a:spcBef>
              <a:spcAft>
                <a:spcPts val="0"/>
              </a:spcAft>
              <a:buClr>
                <a:srgbClr val="004360"/>
              </a:buClr>
              <a:buSzPts val="2400"/>
              <a:buChar char="•"/>
            </a:pPr>
            <a:r>
              <a:rPr lang="en-US" sz="2400"/>
              <a:t>To facilitate -</a:t>
            </a:r>
            <a:endParaRPr/>
          </a:p>
          <a:p>
            <a:pPr indent="-342900" lvl="1" marL="600075" rtl="0" algn="l">
              <a:lnSpc>
                <a:spcPct val="150000"/>
              </a:lnSpc>
              <a:spcBef>
                <a:spcPts val="375"/>
              </a:spcBef>
              <a:spcAft>
                <a:spcPts val="0"/>
              </a:spcAft>
              <a:buClr>
                <a:srgbClr val="004361"/>
              </a:buClr>
              <a:buSzPts val="2400"/>
              <a:buFont typeface="Calibri"/>
              <a:buAutoNum type="alphaLcParenR"/>
            </a:pPr>
            <a:r>
              <a:rPr lang="en-US" sz="2400"/>
              <a:t>a more rapid community infrastructure ‘bootstrap’ </a:t>
            </a:r>
            <a:endParaRPr/>
          </a:p>
          <a:p>
            <a:pPr indent="-342900" lvl="1" marL="600075" rtl="0" algn="l">
              <a:lnSpc>
                <a:spcPct val="150000"/>
              </a:lnSpc>
              <a:spcBef>
                <a:spcPts val="375"/>
              </a:spcBef>
              <a:spcAft>
                <a:spcPts val="0"/>
              </a:spcAft>
              <a:buClr>
                <a:srgbClr val="004361"/>
              </a:buClr>
              <a:buSzPts val="2400"/>
              <a:buFont typeface="Calibri"/>
              <a:buAutoNum type="alphaLcParenR"/>
            </a:pPr>
            <a:r>
              <a:rPr lang="en-US" sz="2400"/>
              <a:t>ease the trust of users across infrastructures </a:t>
            </a:r>
            <a:endParaRPr/>
          </a:p>
          <a:p>
            <a:pPr indent="-342900" lvl="1" marL="600075" rtl="0" algn="l">
              <a:lnSpc>
                <a:spcPct val="100000"/>
              </a:lnSpc>
              <a:spcBef>
                <a:spcPts val="375"/>
              </a:spcBef>
              <a:spcAft>
                <a:spcPts val="0"/>
              </a:spcAft>
              <a:buClr>
                <a:srgbClr val="004361"/>
              </a:buClr>
              <a:buSzPts val="2400"/>
              <a:buFont typeface="Calibri"/>
              <a:buAutoNum type="alphaLcParenR"/>
            </a:pPr>
            <a:r>
              <a:rPr lang="en-US" sz="2400"/>
              <a:t>provide a consistent and more understandable enrolment for users.</a:t>
            </a:r>
            <a:endParaRPr/>
          </a:p>
          <a:p>
            <a:pPr indent="-171450" lvl="0" marL="171450" rtl="0" algn="l">
              <a:lnSpc>
                <a:spcPct val="90000"/>
              </a:lnSpc>
              <a:spcBef>
                <a:spcPts val="750"/>
              </a:spcBef>
              <a:spcAft>
                <a:spcPts val="0"/>
              </a:spcAft>
              <a:buClr>
                <a:srgbClr val="004360"/>
              </a:buClr>
              <a:buSzPts val="2400"/>
              <a:buChar char="•"/>
            </a:pPr>
            <a:r>
              <a:rPr lang="en-US" sz="2400"/>
              <a:t>Adoption of a single policy preferred to modifying a template</a:t>
            </a:r>
            <a:endParaRPr sz="2400"/>
          </a:p>
        </p:txBody>
      </p:sp>
      <p:sp>
        <p:nvSpPr>
          <p:cNvPr id="780" name="Google Shape;780;p90"/>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81" name="Google Shape;781;p90"/>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3200"/>
              <a:buFont typeface="Calibri"/>
              <a:buNone/>
            </a:pPr>
            <a:r>
              <a:rPr lang="en-US" sz="3200"/>
              <a:t>A new common baseline AUP</a:t>
            </a:r>
            <a:br>
              <a:rPr lang="en-US"/>
            </a:b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9" name="Shape 519"/>
        <p:cNvGrpSpPr/>
        <p:nvPr/>
      </p:nvGrpSpPr>
      <p:grpSpPr>
        <a:xfrm>
          <a:off x="0" y="0"/>
          <a:ext cx="0" cy="0"/>
          <a:chOff x="0" y="0"/>
          <a:chExt cx="0" cy="0"/>
        </a:xfrm>
      </p:grpSpPr>
      <p:sp>
        <p:nvSpPr>
          <p:cNvPr id="520" name="Google Shape;520;p55"/>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21" name="Google Shape;521;p55"/>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Mission</a:t>
            </a:r>
            <a:endParaRPr/>
          </a:p>
        </p:txBody>
      </p:sp>
      <p:sp>
        <p:nvSpPr>
          <p:cNvPr id="522" name="Google Shape;522;p55"/>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80000"/>
              </a:lnSpc>
              <a:spcBef>
                <a:spcPts val="0"/>
              </a:spcBef>
              <a:spcAft>
                <a:spcPts val="0"/>
              </a:spcAft>
              <a:buClr>
                <a:srgbClr val="FF0000"/>
              </a:buClr>
              <a:buSzPts val="2400"/>
              <a:buChar char="•"/>
            </a:pPr>
            <a:r>
              <a:rPr i="1" lang="en-US">
                <a:solidFill>
                  <a:srgbClr val="FF0000"/>
                </a:solidFill>
              </a:rPr>
              <a:t>Why?</a:t>
            </a:r>
            <a:r>
              <a:rPr i="1" lang="en-US"/>
              <a:t> The WISE community enhances best practice in information security for IT infrastructures for research.</a:t>
            </a:r>
            <a:endParaRPr/>
          </a:p>
          <a:p>
            <a:pPr indent="-228600" lvl="0" marL="228600" rtl="0" algn="l">
              <a:lnSpc>
                <a:spcPct val="80000"/>
              </a:lnSpc>
              <a:spcBef>
                <a:spcPts val="1000"/>
              </a:spcBef>
              <a:spcAft>
                <a:spcPts val="0"/>
              </a:spcAft>
              <a:buClr>
                <a:srgbClr val="FF0000"/>
              </a:buClr>
              <a:buSzPts val="2400"/>
              <a:buChar char="•"/>
            </a:pPr>
            <a:r>
              <a:rPr i="1" lang="en-US">
                <a:solidFill>
                  <a:srgbClr val="FF0000"/>
                </a:solidFill>
              </a:rPr>
              <a:t>What?</a:t>
            </a:r>
            <a:r>
              <a:rPr i="1" lang="en-US"/>
              <a:t> WISE fosters a collaborative community of security experts and builds trust between IT infrastructures, i.e. all the various types of distributed computing, data, and network infrastructures in use today for the benefit of research, including cyberinfrastructures, e-infrastructures and research infrastructures.</a:t>
            </a:r>
            <a:endParaRPr/>
          </a:p>
          <a:p>
            <a:pPr indent="-228600" lvl="0" marL="228600" rtl="0" algn="l">
              <a:lnSpc>
                <a:spcPct val="80000"/>
              </a:lnSpc>
              <a:spcBef>
                <a:spcPts val="1000"/>
              </a:spcBef>
              <a:spcAft>
                <a:spcPts val="0"/>
              </a:spcAft>
              <a:buClr>
                <a:srgbClr val="FF0000"/>
              </a:buClr>
              <a:buSzPts val="2400"/>
              <a:buChar char="•"/>
            </a:pPr>
            <a:r>
              <a:rPr i="1" lang="en-US">
                <a:solidFill>
                  <a:srgbClr val="FF0000"/>
                </a:solidFill>
              </a:rPr>
              <a:t>How?</a:t>
            </a:r>
            <a:r>
              <a:rPr i="1" lang="en-US"/>
              <a:t> Through membership of working groups and attendance at workshops these experts participate in the joint development of policy frameworks, guidelines, and templates.  </a:t>
            </a:r>
            <a:endParaRPr/>
          </a:p>
          <a:p>
            <a:pPr indent="-76200" lvl="0" marL="228600" rtl="0" algn="l">
              <a:lnSpc>
                <a:spcPct val="80000"/>
              </a:lnSpc>
              <a:spcBef>
                <a:spcPts val="1000"/>
              </a:spcBef>
              <a:spcAft>
                <a:spcPts val="0"/>
              </a:spcAft>
              <a:buClr>
                <a:schemeClr val="lt1"/>
              </a:buClr>
              <a:buSzPts val="2400"/>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5" name="Shape 785"/>
        <p:cNvGrpSpPr/>
        <p:nvPr/>
      </p:nvGrpSpPr>
      <p:grpSpPr>
        <a:xfrm>
          <a:off x="0" y="0"/>
          <a:ext cx="0" cy="0"/>
          <a:chOff x="0" y="0"/>
          <a:chExt cx="0" cy="0"/>
        </a:xfrm>
      </p:grpSpPr>
      <p:pic>
        <p:nvPicPr>
          <p:cNvPr id="786" name="Google Shape;786;p91"/>
          <p:cNvPicPr preferRelativeResize="0"/>
          <p:nvPr>
            <p:ph idx="1" type="body"/>
          </p:nvPr>
        </p:nvPicPr>
        <p:blipFill rotWithShape="1">
          <a:blip r:embed="rId3">
            <a:alphaModFix/>
          </a:blip>
          <a:srcRect b="0" l="0" r="0" t="0"/>
          <a:stretch/>
        </p:blipFill>
        <p:spPr>
          <a:xfrm>
            <a:off x="455646" y="1400212"/>
            <a:ext cx="5186528" cy="2986001"/>
          </a:xfrm>
          <a:prstGeom prst="rect">
            <a:avLst/>
          </a:prstGeom>
          <a:noFill/>
          <a:ln>
            <a:noFill/>
          </a:ln>
        </p:spPr>
      </p:pic>
      <p:sp>
        <p:nvSpPr>
          <p:cNvPr id="787" name="Google Shape;787;p91"/>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88" name="Google Shape;788;p91"/>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400"/>
              <a:buFont typeface="Calibri"/>
              <a:buNone/>
            </a:pPr>
            <a:r>
              <a:rPr lang="en-US"/>
              <a:t>WISE Baseline AUP v1 – to be published by WISE very soon</a:t>
            </a:r>
            <a:endParaRPr/>
          </a:p>
        </p:txBody>
      </p:sp>
      <p:pic>
        <p:nvPicPr>
          <p:cNvPr id="789" name="Google Shape;789;p91"/>
          <p:cNvPicPr preferRelativeResize="0"/>
          <p:nvPr/>
        </p:nvPicPr>
        <p:blipFill rotWithShape="1">
          <a:blip r:embed="rId4">
            <a:alphaModFix/>
          </a:blip>
          <a:srcRect b="0" l="0" r="0" t="0"/>
          <a:stretch/>
        </p:blipFill>
        <p:spPr>
          <a:xfrm>
            <a:off x="5937250" y="1235844"/>
            <a:ext cx="4861667" cy="5170175"/>
          </a:xfrm>
          <a:prstGeom prst="rect">
            <a:avLst/>
          </a:prstGeom>
          <a:noFill/>
          <a:ln>
            <a:noFill/>
          </a:ln>
        </p:spPr>
      </p:pic>
      <p:sp>
        <p:nvSpPr>
          <p:cNvPr id="790" name="Google Shape;790;p91"/>
          <p:cNvSpPr txBox="1"/>
          <p:nvPr/>
        </p:nvSpPr>
        <p:spPr>
          <a:xfrm>
            <a:off x="383117" y="4499106"/>
            <a:ext cx="529123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rgbClr val="FF0000"/>
                </a:solidFill>
                <a:latin typeface="Calibri"/>
                <a:ea typeface="Calibri"/>
                <a:cs typeface="Calibri"/>
                <a:sym typeface="Calibri"/>
              </a:rPr>
              <a:t>AARC Guidline on use of baseline AUP:</a:t>
            </a:r>
            <a:endParaRPr/>
          </a:p>
        </p:txBody>
      </p:sp>
      <p:sp>
        <p:nvSpPr>
          <p:cNvPr id="791" name="Google Shape;791;p91"/>
          <p:cNvSpPr txBox="1"/>
          <p:nvPr/>
        </p:nvSpPr>
        <p:spPr>
          <a:xfrm>
            <a:off x="263471" y="5145437"/>
            <a:ext cx="5673779" cy="92333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1" lang="en-US" sz="1800" u="sng">
                <a:solidFill>
                  <a:schemeClr val="hlink"/>
                </a:solidFill>
                <a:latin typeface="Calibri"/>
                <a:ea typeface="Calibri"/>
                <a:cs typeface="Calibri"/>
                <a:sym typeface="Calibri"/>
                <a:hlinkClick r:id="rId5"/>
              </a:rPr>
              <a:t>https://aarc-project.eu/wp-content/uploads/2019/03/AARC-I044-Implementers-Guide-to-the-WISE-Baseline-AUP.pdf</a:t>
            </a:r>
            <a:endParaRPr i="1" sz="18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5" name="Shape 795"/>
        <p:cNvGrpSpPr/>
        <p:nvPr/>
      </p:nvGrpSpPr>
      <p:grpSpPr>
        <a:xfrm>
          <a:off x="0" y="0"/>
          <a:ext cx="0" cy="0"/>
          <a:chOff x="0" y="0"/>
          <a:chExt cx="0" cy="0"/>
        </a:xfrm>
      </p:grpSpPr>
      <p:sp>
        <p:nvSpPr>
          <p:cNvPr id="796" name="Google Shape;796;p92"/>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171450" lvl="0" marL="171450" rtl="0" algn="l">
              <a:lnSpc>
                <a:spcPct val="90000"/>
              </a:lnSpc>
              <a:spcBef>
                <a:spcPts val="0"/>
              </a:spcBef>
              <a:spcAft>
                <a:spcPts val="0"/>
              </a:spcAft>
              <a:buClr>
                <a:srgbClr val="004360"/>
              </a:buClr>
              <a:buSzPts val="2400"/>
              <a:buChar char="•"/>
            </a:pPr>
            <a:r>
              <a:rPr lang="en-US" sz="2400"/>
              <a:t>Forms part of the information shown to a user during registration with his/her community</a:t>
            </a:r>
            <a:endParaRPr/>
          </a:p>
          <a:p>
            <a:pPr indent="-171450" lvl="0" marL="171450" rtl="0" algn="l">
              <a:lnSpc>
                <a:spcPct val="90000"/>
              </a:lnSpc>
              <a:spcBef>
                <a:spcPts val="750"/>
              </a:spcBef>
              <a:spcAft>
                <a:spcPts val="0"/>
              </a:spcAft>
              <a:buClr>
                <a:srgbClr val="004360"/>
              </a:buClr>
              <a:buSzPts val="2400"/>
              <a:buChar char="•"/>
            </a:pPr>
            <a:r>
              <a:rPr lang="en-US" sz="2400"/>
              <a:t>AUP provides information on expected behaviour and restrictions</a:t>
            </a:r>
            <a:endParaRPr/>
          </a:p>
          <a:p>
            <a:pPr indent="-171450" lvl="0" marL="171450" rtl="0" algn="l">
              <a:lnSpc>
                <a:spcPct val="90000"/>
              </a:lnSpc>
              <a:spcBef>
                <a:spcPts val="750"/>
              </a:spcBef>
              <a:spcAft>
                <a:spcPts val="0"/>
              </a:spcAft>
              <a:buClr>
                <a:srgbClr val="004360"/>
              </a:buClr>
              <a:buSzPts val="2400"/>
              <a:buChar char="•"/>
            </a:pPr>
            <a:r>
              <a:rPr lang="en-US" sz="2400"/>
              <a:t>"baseline" text can, optionally, be augmented with additional, community or infrastructure specific, clauses as required, but the numbered clauses should not be changed</a:t>
            </a:r>
            <a:endParaRPr/>
          </a:p>
          <a:p>
            <a:pPr indent="-171450" lvl="0" marL="171450" rtl="0" algn="l">
              <a:lnSpc>
                <a:spcPct val="90000"/>
              </a:lnSpc>
              <a:spcBef>
                <a:spcPts val="750"/>
              </a:spcBef>
              <a:spcAft>
                <a:spcPts val="0"/>
              </a:spcAft>
              <a:buClr>
                <a:srgbClr val="004360"/>
              </a:buClr>
              <a:buSzPts val="2400"/>
              <a:buChar char="•"/>
            </a:pPr>
            <a:r>
              <a:rPr lang="en-US" sz="2400"/>
              <a:t>The registration point where the user is presented with the AUP may be operated directly by the user's research community or by a third party on the community's behalf</a:t>
            </a:r>
            <a:endParaRPr sz="2400"/>
          </a:p>
        </p:txBody>
      </p:sp>
      <p:sp>
        <p:nvSpPr>
          <p:cNvPr id="797" name="Google Shape;797;p92"/>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98" name="Google Shape;798;p92"/>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2800"/>
              <a:buFont typeface="Calibri"/>
              <a:buNone/>
            </a:pPr>
            <a:r>
              <a:rPr lang="en-US" sz="2800"/>
              <a:t>How will this Baseline AUP used?</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2" name="Shape 802"/>
        <p:cNvGrpSpPr/>
        <p:nvPr/>
      </p:nvGrpSpPr>
      <p:grpSpPr>
        <a:xfrm>
          <a:off x="0" y="0"/>
          <a:ext cx="0" cy="0"/>
          <a:chOff x="0" y="0"/>
          <a:chExt cx="0" cy="0"/>
        </a:xfrm>
      </p:grpSpPr>
      <p:sp>
        <p:nvSpPr>
          <p:cNvPr id="803" name="Google Shape;803;p93"/>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Autofit/>
          </a:bodyPr>
          <a:lstStyle/>
          <a:p>
            <a:pPr indent="-171450" lvl="0" marL="171450" rtl="0" algn="l">
              <a:lnSpc>
                <a:spcPct val="90000"/>
              </a:lnSpc>
              <a:spcBef>
                <a:spcPts val="0"/>
              </a:spcBef>
              <a:spcAft>
                <a:spcPts val="0"/>
              </a:spcAft>
              <a:buClr>
                <a:srgbClr val="004360"/>
              </a:buClr>
              <a:buSzPts val="2400"/>
              <a:buChar char="•"/>
            </a:pPr>
            <a:r>
              <a:rPr lang="en-US" sz="2400"/>
              <a:t>Other information shown to user during registration</a:t>
            </a:r>
            <a:endParaRPr/>
          </a:p>
          <a:p>
            <a:pPr indent="-171450" lvl="0" marL="171450" rtl="0" algn="l">
              <a:lnSpc>
                <a:spcPct val="90000"/>
              </a:lnSpc>
              <a:spcBef>
                <a:spcPts val="750"/>
              </a:spcBef>
              <a:spcAft>
                <a:spcPts val="0"/>
              </a:spcAft>
              <a:buClr>
                <a:srgbClr val="004360"/>
              </a:buClr>
              <a:buSzPts val="2400"/>
              <a:buChar char="•"/>
            </a:pPr>
            <a:r>
              <a:rPr lang="en-US" sz="2400"/>
              <a:t>Privacy Notice - information about the processing of their personal data together with their rights under law regarding this processing</a:t>
            </a:r>
            <a:endParaRPr/>
          </a:p>
          <a:p>
            <a:pPr indent="-171450" lvl="0" marL="171450" rtl="0" algn="l">
              <a:lnSpc>
                <a:spcPct val="90000"/>
              </a:lnSpc>
              <a:spcBef>
                <a:spcPts val="750"/>
              </a:spcBef>
              <a:spcAft>
                <a:spcPts val="0"/>
              </a:spcAft>
              <a:buClr>
                <a:srgbClr val="004360"/>
              </a:buClr>
              <a:buSzPts val="2400"/>
              <a:buChar char="•"/>
            </a:pPr>
            <a:r>
              <a:rPr lang="en-US" sz="2400"/>
              <a:t>Service Level Agreements - information about what the user can expect from the service in terms of quality such as reliability and availability</a:t>
            </a:r>
            <a:endParaRPr/>
          </a:p>
          <a:p>
            <a:pPr indent="-171450" lvl="0" marL="171450" rtl="0" algn="l">
              <a:lnSpc>
                <a:spcPct val="90000"/>
              </a:lnSpc>
              <a:spcBef>
                <a:spcPts val="750"/>
              </a:spcBef>
              <a:spcAft>
                <a:spcPts val="0"/>
              </a:spcAft>
              <a:buClr>
                <a:srgbClr val="004360"/>
              </a:buClr>
              <a:buSzPts val="2400"/>
              <a:buChar char="•"/>
            </a:pPr>
            <a:r>
              <a:rPr lang="en-US" sz="2400"/>
              <a:t>(Optional) Terms of Service</a:t>
            </a:r>
            <a:r>
              <a:rPr lang="en-US"/>
              <a:t> </a:t>
            </a:r>
            <a:endParaRPr/>
          </a:p>
          <a:p>
            <a:pPr indent="-31750" lvl="0" marL="171450" rtl="0" algn="l">
              <a:lnSpc>
                <a:spcPct val="90000"/>
              </a:lnSpc>
              <a:spcBef>
                <a:spcPts val="750"/>
              </a:spcBef>
              <a:spcAft>
                <a:spcPts val="0"/>
              </a:spcAft>
              <a:buClr>
                <a:srgbClr val="004360"/>
              </a:buClr>
              <a:buSzPts val="2200"/>
              <a:buNone/>
            </a:pPr>
            <a:r>
              <a:t/>
            </a:r>
            <a:endParaRPr/>
          </a:p>
        </p:txBody>
      </p:sp>
      <p:sp>
        <p:nvSpPr>
          <p:cNvPr id="804" name="Google Shape;804;p93"/>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05" name="Google Shape;805;p93"/>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4361"/>
              </a:buClr>
              <a:buSzPts val="3200"/>
              <a:buFont typeface="Calibri"/>
              <a:buNone/>
            </a:pPr>
            <a:r>
              <a:rPr lang="en-US" sz="3200"/>
              <a:t>AUP use (2)</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9" name="Shape 809"/>
        <p:cNvGrpSpPr/>
        <p:nvPr/>
      </p:nvGrpSpPr>
      <p:grpSpPr>
        <a:xfrm>
          <a:off x="0" y="0"/>
          <a:ext cx="0" cy="0"/>
          <a:chOff x="0" y="0"/>
          <a:chExt cx="0" cy="0"/>
        </a:xfrm>
      </p:grpSpPr>
      <p:sp>
        <p:nvSpPr>
          <p:cNvPr id="810" name="Google Shape;810;p94"/>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811" name="Google Shape;811;p94"/>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Next steps</a:t>
            </a:r>
            <a:endParaRPr/>
          </a:p>
        </p:txBody>
      </p:sp>
      <p:sp>
        <p:nvSpPr>
          <p:cNvPr id="812" name="Google Shape;812;p94"/>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1000"/>
              </a:spcBef>
              <a:spcAft>
                <a:spcPts val="0"/>
              </a:spcAft>
              <a:buSzPts val="1800"/>
              <a:buChar char="•"/>
            </a:pPr>
            <a:r>
              <a:rPr lang="en-US"/>
              <a:t>Discuss recent work and plan future activities</a:t>
            </a:r>
            <a:endParaRPr/>
          </a:p>
          <a:p>
            <a:pPr indent="-228600" lvl="0" marL="228600" rtl="0" algn="l">
              <a:lnSpc>
                <a:spcPct val="90000"/>
              </a:lnSpc>
              <a:spcBef>
                <a:spcPts val="1000"/>
              </a:spcBef>
              <a:spcAft>
                <a:spcPts val="0"/>
              </a:spcAft>
              <a:buClr>
                <a:schemeClr val="lt1"/>
              </a:buClr>
              <a:buSzPts val="2400"/>
              <a:buChar char="•"/>
            </a:pPr>
            <a:r>
              <a:rPr lang="en-US"/>
              <a:t>WISE</a:t>
            </a:r>
            <a:endParaRPr/>
          </a:p>
          <a:p>
            <a:pPr indent="-228600" lvl="1" marL="685800" rtl="0" algn="l">
              <a:lnSpc>
                <a:spcPct val="90000"/>
              </a:lnSpc>
              <a:spcBef>
                <a:spcPts val="500"/>
              </a:spcBef>
              <a:spcAft>
                <a:spcPts val="0"/>
              </a:spcAft>
              <a:buClr>
                <a:schemeClr val="lt1"/>
              </a:buClr>
              <a:buSzPts val="2000"/>
              <a:buChar char="•"/>
            </a:pPr>
            <a:r>
              <a:rPr lang="en-US"/>
              <a:t>Review of current working groups and plans</a:t>
            </a:r>
            <a:endParaRPr/>
          </a:p>
          <a:p>
            <a:pPr indent="-228600" lvl="1" marL="685800" rtl="0" algn="l">
              <a:lnSpc>
                <a:spcPct val="90000"/>
              </a:lnSpc>
              <a:spcBef>
                <a:spcPts val="500"/>
              </a:spcBef>
              <a:spcAft>
                <a:spcPts val="0"/>
              </a:spcAft>
              <a:buClr>
                <a:schemeClr val="lt1"/>
              </a:buClr>
              <a:buSzPts val="2000"/>
              <a:buChar char="•"/>
            </a:pPr>
            <a:r>
              <a:rPr lang="en-US"/>
              <a:t>Some real work on Security Communication Challenges</a:t>
            </a:r>
            <a:endParaRPr/>
          </a:p>
          <a:p>
            <a:pPr indent="-228600" lvl="0" marL="228600" rtl="0" algn="l">
              <a:lnSpc>
                <a:spcPct val="90000"/>
              </a:lnSpc>
              <a:spcBef>
                <a:spcPts val="1000"/>
              </a:spcBef>
              <a:spcAft>
                <a:spcPts val="0"/>
              </a:spcAft>
              <a:buClr>
                <a:srgbClr val="FF0000"/>
              </a:buClr>
              <a:buSzPts val="2400"/>
              <a:buChar char="•"/>
            </a:pPr>
            <a:r>
              <a:rPr b="1" lang="en-US">
                <a:solidFill>
                  <a:srgbClr val="FF0000"/>
                </a:solidFill>
              </a:rPr>
              <a:t>ALL</a:t>
            </a:r>
            <a:r>
              <a:rPr lang="en-US">
                <a:solidFill>
                  <a:srgbClr val="FF0000"/>
                </a:solidFill>
              </a:rPr>
              <a:t> welcome to the various mail lists and F2F meetings</a:t>
            </a:r>
            <a:endParaRPr/>
          </a:p>
        </p:txBody>
      </p:sp>
      <p:sp>
        <p:nvSpPr>
          <p:cNvPr id="813" name="Google Shape;813;p94"/>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2 April 2019</a:t>
            </a:r>
            <a:endParaRPr/>
          </a:p>
        </p:txBody>
      </p:sp>
      <p:sp>
        <p:nvSpPr>
          <p:cNvPr id="814" name="Google Shape;814;p94"/>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Kelsey/WISE Community</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8" name="Shape 818"/>
        <p:cNvGrpSpPr/>
        <p:nvPr/>
      </p:nvGrpSpPr>
      <p:grpSpPr>
        <a:xfrm>
          <a:off x="0" y="0"/>
          <a:ext cx="0" cy="0"/>
          <a:chOff x="0" y="0"/>
          <a:chExt cx="0" cy="0"/>
        </a:xfrm>
      </p:grpSpPr>
      <p:sp>
        <p:nvSpPr>
          <p:cNvPr id="819" name="Google Shape;819;p95"/>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820" name="Google Shape;820;p95"/>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Acknowledgements</a:t>
            </a:r>
            <a:endParaRPr/>
          </a:p>
        </p:txBody>
      </p:sp>
      <p:sp>
        <p:nvSpPr>
          <p:cNvPr id="821" name="Google Shape;821;p95"/>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Many thanks to all colleagues in AARC2 policy team for slides</a:t>
            </a:r>
            <a:endParaRPr/>
          </a:p>
          <a:p>
            <a:pPr indent="-228600" lvl="0" marL="228600" rtl="0" algn="l">
              <a:lnSpc>
                <a:spcPct val="90000"/>
              </a:lnSpc>
              <a:spcBef>
                <a:spcPts val="1000"/>
              </a:spcBef>
              <a:spcAft>
                <a:spcPts val="0"/>
              </a:spcAft>
              <a:buClr>
                <a:schemeClr val="lt1"/>
              </a:buClr>
              <a:buSzPts val="2400"/>
              <a:buChar char="•"/>
            </a:pPr>
            <a:r>
              <a:rPr lang="en-US"/>
              <a:t>Thanks to all colleagues in WISE &amp; SCI-WG</a:t>
            </a:r>
            <a:endParaRPr/>
          </a:p>
          <a:p>
            <a:pPr indent="-228600" lvl="1" marL="685800" rtl="0" algn="l">
              <a:lnSpc>
                <a:spcPct val="90000"/>
              </a:lnSpc>
              <a:spcBef>
                <a:spcPts val="500"/>
              </a:spcBef>
              <a:spcAft>
                <a:spcPts val="0"/>
              </a:spcAft>
              <a:buClr>
                <a:schemeClr val="lt1"/>
              </a:buClr>
              <a:buSzPts val="2000"/>
              <a:buChar char="•"/>
            </a:pPr>
            <a:r>
              <a:rPr lang="en-US"/>
              <a:t>and co-authors of SCI version 1 and version 2</a:t>
            </a:r>
            <a:endParaRPr/>
          </a:p>
          <a:p>
            <a:pPr indent="-228600" lvl="0" marL="228600" rtl="0" algn="l">
              <a:lnSpc>
                <a:spcPct val="90000"/>
              </a:lnSpc>
              <a:spcBef>
                <a:spcPts val="1000"/>
              </a:spcBef>
              <a:spcAft>
                <a:spcPts val="0"/>
              </a:spcAft>
              <a:buClr>
                <a:schemeClr val="lt1"/>
              </a:buClr>
              <a:buSzPts val="2400"/>
              <a:buChar char="•"/>
            </a:pPr>
            <a:r>
              <a:rPr lang="en-US"/>
              <a:t>For funding received from EU H2020 projects, including</a:t>
            </a:r>
            <a:endParaRPr/>
          </a:p>
          <a:p>
            <a:pPr indent="-228600" lvl="1" marL="685800" rtl="0" algn="l">
              <a:lnSpc>
                <a:spcPct val="90000"/>
              </a:lnSpc>
              <a:spcBef>
                <a:spcPts val="500"/>
              </a:spcBef>
              <a:spcAft>
                <a:spcPts val="0"/>
              </a:spcAft>
              <a:buClr>
                <a:schemeClr val="lt1"/>
              </a:buClr>
              <a:buSzPts val="2000"/>
              <a:buChar char="•"/>
            </a:pPr>
            <a:r>
              <a:rPr lang="en-US"/>
              <a:t>AARC2</a:t>
            </a:r>
            <a:endParaRPr/>
          </a:p>
          <a:p>
            <a:pPr indent="-228600" lvl="1" marL="685800" rtl="0" algn="l">
              <a:lnSpc>
                <a:spcPct val="90000"/>
              </a:lnSpc>
              <a:spcBef>
                <a:spcPts val="500"/>
              </a:spcBef>
              <a:spcAft>
                <a:spcPts val="0"/>
              </a:spcAft>
              <a:buClr>
                <a:schemeClr val="lt1"/>
              </a:buClr>
              <a:buSzPts val="2000"/>
              <a:buChar char="•"/>
            </a:pPr>
            <a:r>
              <a:rPr lang="en-US"/>
              <a:t>EOSC-hub</a:t>
            </a:r>
            <a:endParaRPr/>
          </a:p>
          <a:p>
            <a:pPr indent="-228600" lvl="0" marL="228600" rtl="0" algn="l">
              <a:lnSpc>
                <a:spcPct val="90000"/>
              </a:lnSpc>
              <a:spcBef>
                <a:spcPts val="1000"/>
              </a:spcBef>
              <a:spcAft>
                <a:spcPts val="0"/>
              </a:spcAft>
              <a:buClr>
                <a:schemeClr val="lt1"/>
              </a:buClr>
              <a:buSzPts val="2400"/>
              <a:buChar char="•"/>
            </a:pPr>
            <a:r>
              <a:rPr lang="en-US"/>
              <a:t>EGI, WLCG, GridPP, EUDAT, HBP, PRACE, …</a:t>
            </a:r>
            <a:endParaRPr/>
          </a:p>
          <a:p>
            <a:pPr indent="-228600" lvl="0" marL="228600" rtl="0" algn="l">
              <a:lnSpc>
                <a:spcPct val="90000"/>
              </a:lnSpc>
              <a:spcBef>
                <a:spcPts val="1000"/>
              </a:spcBef>
              <a:spcAft>
                <a:spcPts val="0"/>
              </a:spcAft>
              <a:buClr>
                <a:schemeClr val="lt1"/>
              </a:buClr>
              <a:buSzPts val="2400"/>
              <a:buChar char="•"/>
            </a:pPr>
            <a:r>
              <a:rPr lang="en-US"/>
              <a:t>The Extreme Science and Engineering Discovery Environment (XSEDE) is supported by the National Science Foundation. </a:t>
            </a:r>
            <a:endParaRPr/>
          </a:p>
          <a:p>
            <a:pPr indent="-76200" lvl="0" marL="228600" rtl="0" algn="l">
              <a:lnSpc>
                <a:spcPct val="90000"/>
              </a:lnSpc>
              <a:spcBef>
                <a:spcPts val="1000"/>
              </a:spcBef>
              <a:spcAft>
                <a:spcPts val="0"/>
              </a:spcAft>
              <a:buClr>
                <a:schemeClr val="lt1"/>
              </a:buClr>
              <a:buSzPts val="2400"/>
              <a:buNone/>
            </a:pPr>
            <a:r>
              <a:t/>
            </a:r>
            <a:endParaRPr/>
          </a:p>
          <a:p>
            <a:pPr indent="-76200" lvl="0" marL="228600" rtl="0" algn="l">
              <a:lnSpc>
                <a:spcPct val="90000"/>
              </a:lnSpc>
              <a:spcBef>
                <a:spcPts val="1000"/>
              </a:spcBef>
              <a:spcAft>
                <a:spcPts val="0"/>
              </a:spcAft>
              <a:buClr>
                <a:schemeClr val="lt1"/>
              </a:buClr>
              <a:buSzPts val="2400"/>
              <a:buNone/>
            </a:pPr>
            <a:r>
              <a:t/>
            </a:r>
            <a:endParaRPr/>
          </a:p>
          <a:p>
            <a:pPr indent="-76200" lvl="0" marL="228600" rtl="0" algn="l">
              <a:lnSpc>
                <a:spcPct val="90000"/>
              </a:lnSpc>
              <a:spcBef>
                <a:spcPts val="1000"/>
              </a:spcBef>
              <a:spcAft>
                <a:spcPts val="0"/>
              </a:spcAft>
              <a:buClr>
                <a:schemeClr val="lt1"/>
              </a:buClr>
              <a:buSzPts val="2400"/>
              <a:buNone/>
            </a:pPr>
            <a:r>
              <a:t/>
            </a:r>
            <a:endParaRPr/>
          </a:p>
        </p:txBody>
      </p:sp>
      <p:sp>
        <p:nvSpPr>
          <p:cNvPr id="822" name="Google Shape;822;p95"/>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2 April 2019</a:t>
            </a:r>
            <a:endParaRPr/>
          </a:p>
        </p:txBody>
      </p:sp>
      <p:sp>
        <p:nvSpPr>
          <p:cNvPr id="823" name="Google Shape;823;p95"/>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Kelsey/WISE Community</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7" name="Shape 827"/>
        <p:cNvGrpSpPr/>
        <p:nvPr/>
      </p:nvGrpSpPr>
      <p:grpSpPr>
        <a:xfrm>
          <a:off x="0" y="0"/>
          <a:ext cx="0" cy="0"/>
          <a:chOff x="0" y="0"/>
          <a:chExt cx="0" cy="0"/>
        </a:xfrm>
      </p:grpSpPr>
      <p:sp>
        <p:nvSpPr>
          <p:cNvPr id="828" name="Google Shape;828;p96"/>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Questions?</a:t>
            </a:r>
            <a:endParaRPr/>
          </a:p>
        </p:txBody>
      </p:sp>
      <p:sp>
        <p:nvSpPr>
          <p:cNvPr id="829" name="Google Shape;829;p96"/>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And discussion ….</a:t>
            </a:r>
            <a:endParaRPr/>
          </a:p>
        </p:txBody>
      </p:sp>
      <p:sp>
        <p:nvSpPr>
          <p:cNvPr id="830" name="Google Shape;830;p96"/>
          <p:cNvSpPr txBox="1"/>
          <p:nvPr>
            <p:ph idx="10" type="dt"/>
          </p:nvPr>
        </p:nvSpPr>
        <p:spPr>
          <a:xfrm>
            <a:off x="7550981" y="5936187"/>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2 April 2019</a:t>
            </a:r>
            <a:endParaRPr/>
          </a:p>
        </p:txBody>
      </p:sp>
      <p:sp>
        <p:nvSpPr>
          <p:cNvPr id="831" name="Google Shape;831;p96"/>
          <p:cNvSpPr txBox="1"/>
          <p:nvPr>
            <p:ph idx="11" type="ftr"/>
          </p:nvPr>
        </p:nvSpPr>
        <p:spPr>
          <a:xfrm>
            <a:off x="680321" y="5936188"/>
            <a:ext cx="6870660"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Kelsey/WISE Community</a:t>
            </a:r>
            <a:endParaRPr/>
          </a:p>
        </p:txBody>
      </p:sp>
      <p:sp>
        <p:nvSpPr>
          <p:cNvPr id="832" name="Google Shape;832;p96"/>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6" name="Shape 526"/>
        <p:cNvGrpSpPr/>
        <p:nvPr/>
      </p:nvGrpSpPr>
      <p:grpSpPr>
        <a:xfrm>
          <a:off x="0" y="0"/>
          <a:ext cx="0" cy="0"/>
          <a:chOff x="0" y="0"/>
          <a:chExt cx="0" cy="0"/>
        </a:xfrm>
      </p:grpSpPr>
      <p:sp>
        <p:nvSpPr>
          <p:cNvPr id="527" name="Google Shape;527;p56"/>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28" name="Google Shape;528;p56"/>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meetings (Oct 2015, Feb &amp; Aug 2018)</a:t>
            </a:r>
            <a:endParaRPr/>
          </a:p>
        </p:txBody>
      </p:sp>
      <p:pic>
        <p:nvPicPr>
          <p:cNvPr id="529" name="Google Shape;529;p56"/>
          <p:cNvPicPr preferRelativeResize="0"/>
          <p:nvPr>
            <p:ph idx="1" type="body"/>
          </p:nvPr>
        </p:nvPicPr>
        <p:blipFill rotWithShape="1">
          <a:blip r:embed="rId3">
            <a:alphaModFix/>
          </a:blip>
          <a:srcRect b="0" l="0" r="0" t="0"/>
          <a:stretch/>
        </p:blipFill>
        <p:spPr>
          <a:xfrm>
            <a:off x="300474" y="2337325"/>
            <a:ext cx="3873320" cy="2582214"/>
          </a:xfrm>
          <a:prstGeom prst="rect">
            <a:avLst/>
          </a:prstGeom>
          <a:noFill/>
          <a:ln>
            <a:noFill/>
          </a:ln>
        </p:spPr>
      </p:pic>
      <p:pic>
        <p:nvPicPr>
          <p:cNvPr id="530" name="Google Shape;530;p56"/>
          <p:cNvPicPr preferRelativeResize="0"/>
          <p:nvPr/>
        </p:nvPicPr>
        <p:blipFill rotWithShape="1">
          <a:blip r:embed="rId4">
            <a:alphaModFix/>
          </a:blip>
          <a:srcRect b="0" l="0" r="0" t="0"/>
          <a:stretch/>
        </p:blipFill>
        <p:spPr>
          <a:xfrm>
            <a:off x="4458740" y="2337325"/>
            <a:ext cx="2703394" cy="2703394"/>
          </a:xfrm>
          <a:prstGeom prst="rect">
            <a:avLst/>
          </a:prstGeom>
          <a:noFill/>
          <a:ln>
            <a:noFill/>
          </a:ln>
        </p:spPr>
      </p:pic>
      <p:pic>
        <p:nvPicPr>
          <p:cNvPr id="531" name="Google Shape;531;p56"/>
          <p:cNvPicPr preferRelativeResize="0"/>
          <p:nvPr/>
        </p:nvPicPr>
        <p:blipFill rotWithShape="1">
          <a:blip r:embed="rId5">
            <a:alphaModFix/>
          </a:blip>
          <a:srcRect b="0" l="0" r="0" t="0"/>
          <a:stretch/>
        </p:blipFill>
        <p:spPr>
          <a:xfrm>
            <a:off x="7594895" y="2398538"/>
            <a:ext cx="3855520" cy="2580968"/>
          </a:xfrm>
          <a:prstGeom prst="rect">
            <a:avLst/>
          </a:prstGeom>
          <a:noFill/>
          <a:ln>
            <a:noFill/>
          </a:ln>
        </p:spPr>
      </p:pic>
      <p:sp>
        <p:nvSpPr>
          <p:cNvPr id="532" name="Google Shape;532;p56"/>
          <p:cNvSpPr txBox="1"/>
          <p:nvPr/>
        </p:nvSpPr>
        <p:spPr>
          <a:xfrm>
            <a:off x="870155" y="5176684"/>
            <a:ext cx="303816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Trebuchet MS"/>
                <a:ea typeface="Trebuchet MS"/>
                <a:cs typeface="Trebuchet MS"/>
                <a:sym typeface="Trebuchet MS"/>
              </a:rPr>
              <a:t>Barcelona, Spain</a:t>
            </a:r>
            <a:endParaRPr/>
          </a:p>
        </p:txBody>
      </p:sp>
      <p:sp>
        <p:nvSpPr>
          <p:cNvPr id="533" name="Google Shape;533;p56"/>
          <p:cNvSpPr txBox="1"/>
          <p:nvPr/>
        </p:nvSpPr>
        <p:spPr>
          <a:xfrm>
            <a:off x="4881717" y="5176684"/>
            <a:ext cx="2433484"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Trebuchet MS"/>
                <a:ea typeface="Trebuchet MS"/>
                <a:cs typeface="Trebuchet MS"/>
                <a:sym typeface="Trebuchet MS"/>
              </a:rPr>
              <a:t>Abingdon, UK</a:t>
            </a:r>
            <a:endParaRPr/>
          </a:p>
        </p:txBody>
      </p:sp>
      <p:sp>
        <p:nvSpPr>
          <p:cNvPr id="534" name="Google Shape;534;p56"/>
          <p:cNvSpPr txBox="1"/>
          <p:nvPr/>
        </p:nvSpPr>
        <p:spPr>
          <a:xfrm>
            <a:off x="8288594" y="5176684"/>
            <a:ext cx="2713703"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Trebuchet MS"/>
                <a:ea typeface="Trebuchet MS"/>
                <a:cs typeface="Trebuchet MS"/>
                <a:sym typeface="Trebuchet MS"/>
              </a:rPr>
              <a:t>Alexandria, VA, USA</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8" name="Shape 538"/>
        <p:cNvGrpSpPr/>
        <p:nvPr/>
      </p:nvGrpSpPr>
      <p:grpSpPr>
        <a:xfrm>
          <a:off x="0" y="0"/>
          <a:ext cx="0" cy="0"/>
          <a:chOff x="0" y="0"/>
          <a:chExt cx="0" cy="0"/>
        </a:xfrm>
      </p:grpSpPr>
      <p:sp>
        <p:nvSpPr>
          <p:cNvPr id="539" name="Google Shape;539;p57"/>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40" name="Google Shape;540;p57"/>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Working Groups</a:t>
            </a:r>
            <a:endParaRPr/>
          </a:p>
        </p:txBody>
      </p:sp>
      <p:sp>
        <p:nvSpPr>
          <p:cNvPr id="541" name="Google Shape;541;p57"/>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rgbClr val="FF0000"/>
              </a:buClr>
              <a:buSzPts val="1500"/>
              <a:buNone/>
            </a:pPr>
            <a:r>
              <a:rPr b="1" lang="en-US" sz="1500">
                <a:solidFill>
                  <a:srgbClr val="FF0000"/>
                </a:solidFill>
              </a:rPr>
              <a:t>Active Working Groups</a:t>
            </a:r>
            <a:r>
              <a:rPr b="1" lang="en-US" sz="1500"/>
              <a:t>:</a:t>
            </a:r>
            <a:endParaRPr/>
          </a:p>
          <a:p>
            <a:pPr indent="-228600" lvl="0" marL="228600" rtl="0" algn="l">
              <a:lnSpc>
                <a:spcPct val="70000"/>
              </a:lnSpc>
              <a:spcBef>
                <a:spcPts val="1000"/>
              </a:spcBef>
              <a:spcAft>
                <a:spcPts val="0"/>
              </a:spcAft>
              <a:buClr>
                <a:schemeClr val="lt1"/>
              </a:buClr>
              <a:buSzPts val="1500"/>
              <a:buChar char="•"/>
            </a:pPr>
            <a:r>
              <a:rPr lang="en-US" sz="1500"/>
              <a:t>Updating the SCI framework (SCI-WG)</a:t>
            </a:r>
            <a:endParaRPr/>
          </a:p>
          <a:p>
            <a:pPr indent="-228600" lvl="0" marL="228600" rtl="0" algn="l">
              <a:lnSpc>
                <a:spcPct val="70000"/>
              </a:lnSpc>
              <a:spcBef>
                <a:spcPts val="1000"/>
              </a:spcBef>
              <a:spcAft>
                <a:spcPts val="0"/>
              </a:spcAft>
              <a:buClr>
                <a:schemeClr val="lt1"/>
              </a:buClr>
              <a:buSzPts val="1500"/>
              <a:buChar char="•"/>
            </a:pPr>
            <a:r>
              <a:rPr lang="en-US" sz="1500"/>
              <a:t>Risk Assessment WISE (RAW-WG)</a:t>
            </a:r>
            <a:endParaRPr/>
          </a:p>
          <a:p>
            <a:pPr indent="0" lvl="0" marL="0" rtl="0" algn="l">
              <a:lnSpc>
                <a:spcPct val="70000"/>
              </a:lnSpc>
              <a:spcBef>
                <a:spcPts val="1000"/>
              </a:spcBef>
              <a:spcAft>
                <a:spcPts val="0"/>
              </a:spcAft>
              <a:buClr>
                <a:schemeClr val="lt1"/>
              </a:buClr>
              <a:buSzPts val="1500"/>
              <a:buNone/>
            </a:pPr>
            <a:r>
              <a:t/>
            </a:r>
            <a:endParaRPr b="1" sz="1500"/>
          </a:p>
          <a:p>
            <a:pPr indent="0" lvl="0" marL="0" rtl="0" algn="l">
              <a:lnSpc>
                <a:spcPct val="70000"/>
              </a:lnSpc>
              <a:spcBef>
                <a:spcPts val="1000"/>
              </a:spcBef>
              <a:spcAft>
                <a:spcPts val="0"/>
              </a:spcAft>
              <a:buClr>
                <a:srgbClr val="FF0000"/>
              </a:buClr>
              <a:buSzPts val="1500"/>
              <a:buNone/>
            </a:pPr>
            <a:r>
              <a:rPr b="1" lang="en-US" sz="1500">
                <a:solidFill>
                  <a:srgbClr val="FF0000"/>
                </a:solidFill>
              </a:rPr>
              <a:t>Working Groups being created</a:t>
            </a:r>
            <a:r>
              <a:rPr b="1" lang="en-US" sz="1500"/>
              <a:t>:</a:t>
            </a:r>
            <a:endParaRPr/>
          </a:p>
          <a:p>
            <a:pPr indent="-228600" lvl="0" marL="228600" rtl="0" algn="l">
              <a:lnSpc>
                <a:spcPct val="70000"/>
              </a:lnSpc>
              <a:spcBef>
                <a:spcPts val="1000"/>
              </a:spcBef>
              <a:spcAft>
                <a:spcPts val="0"/>
              </a:spcAft>
              <a:buClr>
                <a:schemeClr val="lt1"/>
              </a:buClr>
              <a:buSzPts val="1500"/>
              <a:buChar char="•"/>
            </a:pPr>
            <a:r>
              <a:rPr lang="en-US" sz="1500"/>
              <a:t>Incident Response &amp; Threat Intelligence Working Group (IRTI-WG)</a:t>
            </a:r>
            <a:endParaRPr/>
          </a:p>
          <a:p>
            <a:pPr indent="-228600" lvl="0" marL="228600" rtl="0" algn="l">
              <a:lnSpc>
                <a:spcPct val="70000"/>
              </a:lnSpc>
              <a:spcBef>
                <a:spcPts val="1000"/>
              </a:spcBef>
              <a:spcAft>
                <a:spcPts val="0"/>
              </a:spcAft>
              <a:buClr>
                <a:schemeClr val="lt1"/>
              </a:buClr>
              <a:buSzPts val="1500"/>
              <a:buChar char="•"/>
            </a:pPr>
            <a:r>
              <a:rPr lang="en-US" sz="1500"/>
              <a:t>Security Communications Challenge Coordination Working Group (SCCC-WG)</a:t>
            </a:r>
            <a:endParaRPr/>
          </a:p>
          <a:p>
            <a:pPr indent="-228600" lvl="0" marL="228600" rtl="0" algn="l">
              <a:lnSpc>
                <a:spcPct val="70000"/>
              </a:lnSpc>
              <a:spcBef>
                <a:spcPts val="1000"/>
              </a:spcBef>
              <a:spcAft>
                <a:spcPts val="0"/>
              </a:spcAft>
              <a:buClr>
                <a:schemeClr val="lt1"/>
              </a:buClr>
              <a:buSzPts val="1500"/>
              <a:buChar char="•"/>
            </a:pPr>
            <a:r>
              <a:rPr lang="en-US" sz="1500"/>
              <a:t>Security for High Speed Transmissions Working Group (S4HST-WG)</a:t>
            </a:r>
            <a:endParaRPr/>
          </a:p>
          <a:p>
            <a:pPr indent="0" lvl="0" marL="0" rtl="0" algn="l">
              <a:lnSpc>
                <a:spcPct val="70000"/>
              </a:lnSpc>
              <a:spcBef>
                <a:spcPts val="1000"/>
              </a:spcBef>
              <a:spcAft>
                <a:spcPts val="0"/>
              </a:spcAft>
              <a:buClr>
                <a:schemeClr val="lt1"/>
              </a:buClr>
              <a:buSzPts val="1500"/>
              <a:buNone/>
            </a:pPr>
            <a:r>
              <a:t/>
            </a:r>
            <a:endParaRPr b="1" sz="1500"/>
          </a:p>
          <a:p>
            <a:pPr indent="0" lvl="0" marL="0" rtl="0" algn="l">
              <a:lnSpc>
                <a:spcPct val="70000"/>
              </a:lnSpc>
              <a:spcBef>
                <a:spcPts val="1000"/>
              </a:spcBef>
              <a:spcAft>
                <a:spcPts val="0"/>
              </a:spcAft>
              <a:buClr>
                <a:srgbClr val="FF0000"/>
              </a:buClr>
              <a:buSzPts val="1500"/>
              <a:buNone/>
            </a:pPr>
            <a:r>
              <a:rPr b="1" lang="en-US" sz="1500">
                <a:solidFill>
                  <a:srgbClr val="FF0000"/>
                </a:solidFill>
              </a:rPr>
              <a:t>Closed Working Groups</a:t>
            </a:r>
            <a:r>
              <a:rPr b="1" lang="en-US" sz="1500"/>
              <a:t>:</a:t>
            </a:r>
            <a:endParaRPr/>
          </a:p>
          <a:p>
            <a:pPr indent="-228600" lvl="0" marL="228600" rtl="0" algn="l">
              <a:lnSpc>
                <a:spcPct val="70000"/>
              </a:lnSpc>
              <a:spcBef>
                <a:spcPts val="1000"/>
              </a:spcBef>
              <a:spcAft>
                <a:spcPts val="0"/>
              </a:spcAft>
              <a:buClr>
                <a:schemeClr val="lt1"/>
              </a:buClr>
              <a:buSzPts val="1500"/>
              <a:buChar char="•"/>
            </a:pPr>
            <a:r>
              <a:rPr lang="en-US" sz="1500"/>
              <a:t>Security Training and Awareness (STAA-WG)</a:t>
            </a:r>
            <a:endParaRPr/>
          </a:p>
          <a:p>
            <a:pPr indent="-228600" lvl="0" marL="228600" rtl="0" algn="l">
              <a:lnSpc>
                <a:spcPct val="70000"/>
              </a:lnSpc>
              <a:spcBef>
                <a:spcPts val="1000"/>
              </a:spcBef>
              <a:spcAft>
                <a:spcPts val="0"/>
              </a:spcAft>
              <a:buClr>
                <a:schemeClr val="lt1"/>
              </a:buClr>
              <a:buSzPts val="1500"/>
              <a:buChar char="•"/>
            </a:pPr>
            <a:r>
              <a:rPr lang="en-US" sz="1500"/>
              <a:t>Security in Big and Open Data (SBOD-WG)</a:t>
            </a:r>
            <a:endParaRPr/>
          </a:p>
          <a:p>
            <a:pPr indent="-133350" lvl="0" marL="228600" rtl="0" algn="l">
              <a:lnSpc>
                <a:spcPct val="70000"/>
              </a:lnSpc>
              <a:spcBef>
                <a:spcPts val="1000"/>
              </a:spcBef>
              <a:spcAft>
                <a:spcPts val="0"/>
              </a:spcAft>
              <a:buClr>
                <a:schemeClr val="lt1"/>
              </a:buClr>
              <a:buSzPts val="1500"/>
              <a:buNone/>
            </a:pPr>
            <a:r>
              <a:t/>
            </a:r>
            <a:endParaRPr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sp>
        <p:nvSpPr>
          <p:cNvPr id="546" name="Google Shape;546;p58"/>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47" name="Google Shape;547;p58"/>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Currently active WGs</a:t>
            </a:r>
            <a:endParaRPr/>
          </a:p>
        </p:txBody>
      </p:sp>
      <p:sp>
        <p:nvSpPr>
          <p:cNvPr id="548" name="Google Shape;548;p58"/>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lt1"/>
              </a:buClr>
              <a:buSzPts val="2400"/>
              <a:buChar char="•"/>
            </a:pPr>
            <a:r>
              <a:rPr lang="en-US"/>
              <a:t>Security for Collaborating Infrastructures (SCI-WG) - see later</a:t>
            </a:r>
            <a:endParaRPr/>
          </a:p>
          <a:p>
            <a:pPr indent="-76200" lvl="0" marL="228600" rtl="0" algn="l">
              <a:lnSpc>
                <a:spcPct val="90000"/>
              </a:lnSpc>
              <a:spcBef>
                <a:spcPts val="1000"/>
              </a:spcBef>
              <a:spcAft>
                <a:spcPts val="0"/>
              </a:spcAft>
              <a:buClr>
                <a:schemeClr val="lt1"/>
              </a:buClr>
              <a:buSzPts val="2400"/>
              <a:buNone/>
            </a:pPr>
            <a:r>
              <a:t/>
            </a:r>
            <a:endParaRPr/>
          </a:p>
          <a:p>
            <a:pPr indent="-228600" lvl="0" marL="228600" rtl="0" algn="l">
              <a:lnSpc>
                <a:spcPct val="90000"/>
              </a:lnSpc>
              <a:spcBef>
                <a:spcPts val="1000"/>
              </a:spcBef>
              <a:spcAft>
                <a:spcPts val="0"/>
              </a:spcAft>
              <a:buClr>
                <a:schemeClr val="lt1"/>
              </a:buClr>
              <a:buSzPts val="2400"/>
              <a:buChar char="•"/>
            </a:pPr>
            <a:r>
              <a:rPr lang="en-US"/>
              <a:t>Risk Assessment Working Group (RAW-WG)</a:t>
            </a:r>
            <a:endParaRPr/>
          </a:p>
          <a:p>
            <a:pPr indent="-228600" lvl="1" marL="685800" rtl="0" algn="l">
              <a:lnSpc>
                <a:spcPct val="90000"/>
              </a:lnSpc>
              <a:spcBef>
                <a:spcPts val="500"/>
              </a:spcBef>
              <a:spcAft>
                <a:spcPts val="0"/>
              </a:spcAft>
              <a:buClr>
                <a:schemeClr val="lt1"/>
              </a:buClr>
              <a:buSzPts val="2000"/>
              <a:buChar char="•"/>
            </a:pPr>
            <a:r>
              <a:rPr lang="en-US"/>
              <a:t>risk identification, risk analysis and risk evaluation </a:t>
            </a:r>
            <a:endParaRPr/>
          </a:p>
          <a:p>
            <a:pPr indent="-228600" lvl="1" marL="685800" rtl="0" algn="l">
              <a:lnSpc>
                <a:spcPct val="90000"/>
              </a:lnSpc>
              <a:spcBef>
                <a:spcPts val="500"/>
              </a:spcBef>
              <a:spcAft>
                <a:spcPts val="0"/>
              </a:spcAft>
              <a:buClr>
                <a:schemeClr val="lt1"/>
              </a:buClr>
              <a:buSzPts val="2000"/>
              <a:buChar char="•"/>
            </a:pPr>
            <a:r>
              <a:rPr lang="en-US"/>
              <a:t>effective security controls </a:t>
            </a:r>
            <a:endParaRPr/>
          </a:p>
          <a:p>
            <a:pPr indent="-228600" lvl="1" marL="685800" rtl="0" algn="l">
              <a:lnSpc>
                <a:spcPct val="90000"/>
              </a:lnSpc>
              <a:spcBef>
                <a:spcPts val="500"/>
              </a:spcBef>
              <a:spcAft>
                <a:spcPts val="0"/>
              </a:spcAft>
              <a:buClr>
                <a:schemeClr val="lt1"/>
              </a:buClr>
              <a:buSzPts val="2000"/>
              <a:buChar char="•"/>
            </a:pPr>
            <a:r>
              <a:rPr lang="en-US"/>
              <a:t>Many cannot afford to have an ISMS conforming to ISO27001</a:t>
            </a:r>
            <a:endParaRPr/>
          </a:p>
          <a:p>
            <a:pPr indent="-228600" lvl="1" marL="685800" rtl="0" algn="l">
              <a:lnSpc>
                <a:spcPct val="90000"/>
              </a:lnSpc>
              <a:spcBef>
                <a:spcPts val="500"/>
              </a:spcBef>
              <a:spcAft>
                <a:spcPts val="0"/>
              </a:spcAft>
              <a:buClr>
                <a:schemeClr val="lt1"/>
              </a:buClr>
              <a:buSzPts val="2000"/>
              <a:buChar char="•"/>
            </a:pPr>
            <a:r>
              <a:rPr lang="en-US"/>
              <a:t>Share experiences and best practice on performing risk analysis</a:t>
            </a:r>
            <a:endParaRPr/>
          </a:p>
          <a:p>
            <a:pPr indent="-228600" lvl="1" marL="685800" rtl="0" algn="l">
              <a:lnSpc>
                <a:spcPct val="90000"/>
              </a:lnSpc>
              <a:spcBef>
                <a:spcPts val="500"/>
              </a:spcBef>
              <a:spcAft>
                <a:spcPts val="0"/>
              </a:spcAft>
              <a:buClr>
                <a:schemeClr val="lt1"/>
              </a:buClr>
              <a:buSzPts val="2000"/>
              <a:buChar char="•"/>
            </a:pPr>
            <a:r>
              <a:rPr lang="en-US"/>
              <a:t>Produce a WISE risk assessment template and associated guidelines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2" name="Shape 552"/>
        <p:cNvGrpSpPr/>
        <p:nvPr/>
      </p:nvGrpSpPr>
      <p:grpSpPr>
        <a:xfrm>
          <a:off x="0" y="0"/>
          <a:ext cx="0" cy="0"/>
          <a:chOff x="0" y="0"/>
          <a:chExt cx="0" cy="0"/>
        </a:xfrm>
      </p:grpSpPr>
      <p:sp>
        <p:nvSpPr>
          <p:cNvPr id="553" name="Google Shape;553;p59"/>
          <p:cNvSpPr txBox="1"/>
          <p:nvPr>
            <p:ph idx="12" type="sldNum"/>
          </p:nvPr>
        </p:nvSpPr>
        <p:spPr>
          <a:xfrm>
            <a:off x="10873340" y="5573354"/>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
        <p:nvSpPr>
          <p:cNvPr id="554" name="Google Shape;554;p59"/>
          <p:cNvSpPr txBox="1"/>
          <p:nvPr>
            <p:ph type="title"/>
          </p:nvPr>
        </p:nvSpPr>
        <p:spPr>
          <a:xfrm>
            <a:off x="680321" y="753228"/>
            <a:ext cx="9613861" cy="1080938"/>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3600"/>
              <a:buFont typeface="Trebuchet MS"/>
              <a:buNone/>
            </a:pPr>
            <a:r>
              <a:rPr lang="en-US"/>
              <a:t>WISE recommendations &amp; papers</a:t>
            </a:r>
            <a:endParaRPr/>
          </a:p>
        </p:txBody>
      </p:sp>
      <p:sp>
        <p:nvSpPr>
          <p:cNvPr id="555" name="Google Shape;555;p59"/>
          <p:cNvSpPr txBox="1"/>
          <p:nvPr>
            <p:ph idx="1" type="body"/>
          </p:nvPr>
        </p:nvSpPr>
        <p:spPr>
          <a:xfrm>
            <a:off x="680321" y="2336873"/>
            <a:ext cx="9613861" cy="359931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220"/>
              <a:buNone/>
            </a:pPr>
            <a:r>
              <a:rPr b="1" lang="en-US" sz="2220"/>
              <a:t>Security for Collaborating Infrastructures Trust Framework v2</a:t>
            </a:r>
            <a:endParaRPr/>
          </a:p>
          <a:p>
            <a:pPr indent="-228600" lvl="0" marL="228600" rtl="0" algn="l">
              <a:lnSpc>
                <a:spcPct val="90000"/>
              </a:lnSpc>
              <a:spcBef>
                <a:spcPts val="1000"/>
              </a:spcBef>
              <a:spcAft>
                <a:spcPts val="0"/>
              </a:spcAft>
              <a:buClr>
                <a:schemeClr val="lt1"/>
              </a:buClr>
              <a:buSzPts val="2220"/>
              <a:buChar char="•"/>
            </a:pPr>
            <a:r>
              <a:rPr lang="en-US" sz="2220" u="sng">
                <a:solidFill>
                  <a:schemeClr val="hlink"/>
                </a:solidFill>
                <a:hlinkClick r:id="rId3"/>
              </a:rPr>
              <a:t>https://wise-community.org/sci/</a:t>
            </a:r>
            <a:endParaRPr sz="2220"/>
          </a:p>
          <a:p>
            <a:pPr indent="0" lvl="0" marL="0" rtl="0" algn="l">
              <a:lnSpc>
                <a:spcPct val="90000"/>
              </a:lnSpc>
              <a:spcBef>
                <a:spcPts val="1000"/>
              </a:spcBef>
              <a:spcAft>
                <a:spcPts val="0"/>
              </a:spcAft>
              <a:buClr>
                <a:schemeClr val="lt1"/>
              </a:buClr>
              <a:buSzPts val="2220"/>
              <a:buNone/>
            </a:pPr>
            <a:r>
              <a:rPr b="1" lang="en-US" sz="2220"/>
              <a:t>Risk Management Template</a:t>
            </a:r>
            <a:endParaRPr/>
          </a:p>
          <a:p>
            <a:pPr indent="-228600" lvl="0" marL="228600" rtl="0" algn="l">
              <a:lnSpc>
                <a:spcPct val="90000"/>
              </a:lnSpc>
              <a:spcBef>
                <a:spcPts val="1000"/>
              </a:spcBef>
              <a:spcAft>
                <a:spcPts val="0"/>
              </a:spcAft>
              <a:buClr>
                <a:schemeClr val="lt1"/>
              </a:buClr>
              <a:buSzPts val="2220"/>
              <a:buChar char="•"/>
            </a:pPr>
            <a:r>
              <a:rPr lang="en-US" sz="2220" u="sng">
                <a:solidFill>
                  <a:schemeClr val="hlink"/>
                </a:solidFill>
                <a:hlinkClick r:id="rId4"/>
              </a:rPr>
              <a:t>https://wise-community.org/risk-assessment-template/</a:t>
            </a:r>
            <a:endParaRPr sz="2220"/>
          </a:p>
          <a:p>
            <a:pPr indent="-87629" lvl="0" marL="228600" rtl="0" algn="l">
              <a:lnSpc>
                <a:spcPct val="90000"/>
              </a:lnSpc>
              <a:spcBef>
                <a:spcPts val="1000"/>
              </a:spcBef>
              <a:spcAft>
                <a:spcPts val="0"/>
              </a:spcAft>
              <a:buClr>
                <a:schemeClr val="lt1"/>
              </a:buClr>
              <a:buSzPts val="2220"/>
              <a:buNone/>
            </a:pPr>
            <a:r>
              <a:t/>
            </a:r>
            <a:endParaRPr b="1" sz="2220"/>
          </a:p>
          <a:p>
            <a:pPr indent="0" lvl="0" marL="0" rtl="0" algn="l">
              <a:lnSpc>
                <a:spcPct val="90000"/>
              </a:lnSpc>
              <a:spcBef>
                <a:spcPts val="1000"/>
              </a:spcBef>
              <a:spcAft>
                <a:spcPts val="0"/>
              </a:spcAft>
              <a:buClr>
                <a:schemeClr val="lt1"/>
              </a:buClr>
              <a:buSzPts val="2220"/>
              <a:buNone/>
            </a:pPr>
            <a:r>
              <a:rPr b="1" lang="en-US" sz="2220"/>
              <a:t>Also</a:t>
            </a:r>
            <a:endParaRPr/>
          </a:p>
          <a:p>
            <a:pPr indent="-228600" lvl="0" marL="228600" rtl="0" algn="l">
              <a:lnSpc>
                <a:spcPct val="90000"/>
              </a:lnSpc>
              <a:spcBef>
                <a:spcPts val="1000"/>
              </a:spcBef>
              <a:spcAft>
                <a:spcPts val="0"/>
              </a:spcAft>
              <a:buClr>
                <a:schemeClr val="lt1"/>
              </a:buClr>
              <a:buSzPts val="2220"/>
              <a:buChar char="•"/>
            </a:pPr>
            <a:r>
              <a:rPr lang="en-US" sz="2220"/>
              <a:t>Catalogue of security training material (STAA-WG)</a:t>
            </a:r>
            <a:endParaRPr/>
          </a:p>
          <a:p>
            <a:pPr indent="-228600" lvl="0" marL="228600" rtl="0" algn="l">
              <a:lnSpc>
                <a:spcPct val="90000"/>
              </a:lnSpc>
              <a:spcBef>
                <a:spcPts val="1000"/>
              </a:spcBef>
              <a:spcAft>
                <a:spcPts val="0"/>
              </a:spcAft>
              <a:buClr>
                <a:schemeClr val="lt1"/>
              </a:buClr>
              <a:buSzPts val="2220"/>
              <a:buChar char="•"/>
            </a:pPr>
            <a:r>
              <a:rPr lang="en-US" sz="2220"/>
              <a:t>white papers on state of security in big data management (SBOD-WG) </a:t>
            </a:r>
            <a:endParaRPr/>
          </a:p>
          <a:p>
            <a:pPr indent="-87629" lvl="0" marL="228600" rtl="0" algn="l">
              <a:lnSpc>
                <a:spcPct val="90000"/>
              </a:lnSpc>
              <a:spcBef>
                <a:spcPts val="1000"/>
              </a:spcBef>
              <a:spcAft>
                <a:spcPts val="0"/>
              </a:spcAft>
              <a:buClr>
                <a:schemeClr val="lt1"/>
              </a:buClr>
              <a:buSzPts val="2220"/>
              <a:buNone/>
            </a:pPr>
            <a:r>
              <a:t/>
            </a:r>
            <a:endParaRPr b="1" sz="222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9" name="Shape 559"/>
        <p:cNvGrpSpPr/>
        <p:nvPr/>
      </p:nvGrpSpPr>
      <p:grpSpPr>
        <a:xfrm>
          <a:off x="0" y="0"/>
          <a:ext cx="0" cy="0"/>
          <a:chOff x="0" y="0"/>
          <a:chExt cx="0" cy="0"/>
        </a:xfrm>
      </p:grpSpPr>
      <p:sp>
        <p:nvSpPr>
          <p:cNvPr id="560" name="Google Shape;560;p60"/>
          <p:cNvSpPr txBox="1"/>
          <p:nvPr>
            <p:ph type="title"/>
          </p:nvPr>
        </p:nvSpPr>
        <p:spPr>
          <a:xfrm>
            <a:off x="680322" y="2869895"/>
            <a:ext cx="9613860" cy="1090788"/>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3600"/>
              <a:buFont typeface="Trebuchet MS"/>
              <a:buNone/>
            </a:pPr>
            <a:r>
              <a:rPr lang="en-US"/>
              <a:t>New  working groups …</a:t>
            </a:r>
            <a:endParaRPr/>
          </a:p>
        </p:txBody>
      </p:sp>
      <p:sp>
        <p:nvSpPr>
          <p:cNvPr id="561" name="Google Shape;561;p60"/>
          <p:cNvSpPr txBox="1"/>
          <p:nvPr>
            <p:ph idx="1" type="body"/>
          </p:nvPr>
        </p:nvSpPr>
        <p:spPr>
          <a:xfrm>
            <a:off x="680322" y="4232171"/>
            <a:ext cx="9613860" cy="1704017"/>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chemeClr val="lt1"/>
              </a:buClr>
              <a:buSzPts val="2000"/>
              <a:buNone/>
            </a:pPr>
            <a:r>
              <a:t/>
            </a:r>
            <a:endParaRPr/>
          </a:p>
        </p:txBody>
      </p:sp>
      <p:sp>
        <p:nvSpPr>
          <p:cNvPr id="562" name="Google Shape;562;p60"/>
          <p:cNvSpPr txBox="1"/>
          <p:nvPr>
            <p:ph idx="12" type="sldNum"/>
          </p:nvPr>
        </p:nvSpPr>
        <p:spPr>
          <a:xfrm>
            <a:off x="10729455" y="2869895"/>
            <a:ext cx="1154151" cy="1090789"/>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Berlijn">
  <a:themeElements>
    <a:clrScheme name="WISE 1">
      <a:dk1>
        <a:srgbClr val="04304A"/>
      </a:dk1>
      <a:lt1>
        <a:srgbClr val="FFFFFF"/>
      </a:lt1>
      <a:dk2>
        <a:srgbClr val="0C5428"/>
      </a:dk2>
      <a:lt2>
        <a:srgbClr val="E7E6E6"/>
      </a:lt2>
      <a:accent1>
        <a:srgbClr val="2199DA"/>
      </a:accent1>
      <a:accent2>
        <a:srgbClr val="E30179"/>
      </a:accent2>
      <a:accent3>
        <a:srgbClr val="E4001B"/>
      </a:accent3>
      <a:accent4>
        <a:srgbClr val="29AB5F"/>
      </a:accent4>
      <a:accent5>
        <a:srgbClr val="55555B"/>
      </a:accent5>
      <a:accent6>
        <a:srgbClr val="165B7D"/>
      </a:accent6>
      <a:hlink>
        <a:srgbClr val="F48017"/>
      </a:hlink>
      <a:folHlink>
        <a:srgbClr val="F37F1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Theme-AARC2">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lide_base">
  <a:themeElements>
    <a:clrScheme name="Eudat-Color">
      <a:dk1>
        <a:srgbClr val="515151"/>
      </a:dk1>
      <a:lt1>
        <a:srgbClr val="FFFFFF"/>
      </a:lt1>
      <a:dk2>
        <a:srgbClr val="1F497D"/>
      </a:dk2>
      <a:lt2>
        <a:srgbClr val="EEECE1"/>
      </a:lt2>
      <a:accent1>
        <a:srgbClr val="1B216E"/>
      </a:accent1>
      <a:accent2>
        <a:srgbClr val="B01813"/>
      </a:accent2>
      <a:accent3>
        <a:srgbClr val="DF3A10"/>
      </a:accent3>
      <a:accent4>
        <a:srgbClr val="F39605"/>
      </a:accent4>
      <a:accent5>
        <a:srgbClr val="FBBE09"/>
      </a:accent5>
      <a:accent6>
        <a:srgbClr val="FFF3E6"/>
      </a:accent6>
      <a:hlink>
        <a:srgbClr val="B11913"/>
      </a:hlink>
      <a:folHlink>
        <a:srgbClr val="DF3B1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