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8" r:id="rId1"/>
  </p:sldMasterIdLst>
  <p:notesMasterIdLst>
    <p:notesMasterId r:id="rId21"/>
  </p:notesMasterIdLst>
  <p:handoutMasterIdLst>
    <p:handoutMasterId r:id="rId22"/>
  </p:handoutMasterIdLst>
  <p:sldIdLst>
    <p:sldId id="335" r:id="rId2"/>
    <p:sldId id="313" r:id="rId3"/>
    <p:sldId id="341" r:id="rId4"/>
    <p:sldId id="342" r:id="rId5"/>
    <p:sldId id="343" r:id="rId6"/>
    <p:sldId id="344" r:id="rId7"/>
    <p:sldId id="355" r:id="rId8"/>
    <p:sldId id="345" r:id="rId9"/>
    <p:sldId id="349" r:id="rId10"/>
    <p:sldId id="348" r:id="rId11"/>
    <p:sldId id="346" r:id="rId12"/>
    <p:sldId id="352" r:id="rId13"/>
    <p:sldId id="350" r:id="rId14"/>
    <p:sldId id="351" r:id="rId15"/>
    <p:sldId id="314" r:id="rId16"/>
    <p:sldId id="353" r:id="rId17"/>
    <p:sldId id="354" r:id="rId18"/>
    <p:sldId id="334" r:id="rId19"/>
    <p:sldId id="328" r:id="rId20"/>
  </p:sldIdLst>
  <p:sldSz cx="12192000" cy="6858000"/>
  <p:notesSz cx="6858000" cy="9144000"/>
  <p:custDataLst>
    <p:tags r:id="rId23"/>
  </p:custDataLst>
  <p:defaultTextStyle>
    <a:defPPr lvl="0">
      <a:defRPr lang="nl-NL"/>
    </a:defPPr>
    <a:lvl1pPr marL="0" lvl="1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lvl="2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lvl="3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lvl="4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Template-set voorbeeld indelingen" id="{130FA196-B901-4748-8A24-CE4C5D292687}">
          <p14:sldIdLst>
            <p14:sldId id="335"/>
            <p14:sldId id="313"/>
            <p14:sldId id="341"/>
            <p14:sldId id="342"/>
            <p14:sldId id="343"/>
            <p14:sldId id="344"/>
            <p14:sldId id="355"/>
            <p14:sldId id="345"/>
            <p14:sldId id="349"/>
            <p14:sldId id="348"/>
            <p14:sldId id="346"/>
            <p14:sldId id="352"/>
            <p14:sldId id="350"/>
            <p14:sldId id="351"/>
            <p14:sldId id="314"/>
          </p14:sldIdLst>
        </p14:section>
        <p14:section name="AFSLUITING" id="{4FF256CF-2CBC-4642-9553-A4FA99E445D1}">
          <p14:sldIdLst>
            <p14:sldId id="353"/>
            <p14:sldId id="354"/>
            <p14:sldId id="334"/>
            <p14:sldId id="328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Ilse de Groot" initials="IdG" lastIdx="12" clrIdx="0">
    <p:extLst>
      <p:ext uri="{19B8F6BF-5375-455C-9EA6-DF929625EA0E}">
        <p15:presenceInfo xmlns:p15="http://schemas.microsoft.com/office/powerpoint/2012/main" userId="S-1-5-21-2890558824-3927818043-3374662254-1188" providerId="AD"/>
      </p:ext>
    </p:extLst>
  </p:cmAuthor>
  <p:cmAuthor id="2" name="Tess Hoogenraad" initials="TH" lastIdx="1" clrIdx="1">
    <p:extLst>
      <p:ext uri="{19B8F6BF-5375-455C-9EA6-DF929625EA0E}">
        <p15:presenceInfo xmlns:p15="http://schemas.microsoft.com/office/powerpoint/2012/main" userId="S-1-5-21-2890558824-3927818043-3374662254-1209" providerId="AD"/>
      </p:ext>
    </p:extLst>
  </p:cmAuthor>
  <p:cmAuthor id="3" name="PPT Solutions" initials="PS" lastIdx="20" clrIdx="2">
    <p:extLst>
      <p:ext uri="{19B8F6BF-5375-455C-9EA6-DF929625EA0E}">
        <p15:presenceInfo xmlns:p15="http://schemas.microsoft.com/office/powerpoint/2012/main" userId="PPT Solutions" providerId="None"/>
      </p:ext>
    </p:extLst>
  </p:cmAuthor>
  <p:cmAuthor id="4" name="Kelly Kok" initials="KK" lastIdx="7" clrIdx="3">
    <p:extLst>
      <p:ext uri="{19B8F6BF-5375-455C-9EA6-DF929625EA0E}">
        <p15:presenceInfo xmlns:p15="http://schemas.microsoft.com/office/powerpoint/2012/main" userId="S-1-5-21-2890558824-3927818043-3374662254-1238" providerId="AD"/>
      </p:ext>
    </p:extLst>
  </p:cmAuthor>
  <p:cmAuthor id="5" name="Marjolijn de Kruijff" initials="MdK" lastIdx="40" clrIdx="4">
    <p:extLst>
      <p:ext uri="{19B8F6BF-5375-455C-9EA6-DF929625EA0E}">
        <p15:presenceInfo xmlns:p15="http://schemas.microsoft.com/office/powerpoint/2012/main" userId="S-1-5-21-2890558824-3927818043-3374662254-1222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965" autoAdjust="0"/>
    <p:restoredTop sz="93926" autoAdjust="0"/>
  </p:normalViewPr>
  <p:slideViewPr>
    <p:cSldViewPr snapToGrid="0">
      <p:cViewPr varScale="1">
        <p:scale>
          <a:sx n="110" d="100"/>
          <a:sy n="110" d="100"/>
        </p:scale>
        <p:origin x="384" y="16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gs" Target="tags/tag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>
            <a:extLst>
              <a:ext uri="{FF2B5EF4-FFF2-40B4-BE49-F238E27FC236}">
                <a16:creationId xmlns:a16="http://schemas.microsoft.com/office/drawing/2014/main" id="{AC98AC25-4A32-4075-AA3C-3DCF4F621772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 dirty="0"/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EA63CC90-5761-4E4D-B50A-D607A56B090C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25E3D1E-5615-46D1-96C4-ABA4000F4F11}" type="datetimeFigureOut">
              <a:rPr lang="nl-NL" smtClean="0"/>
              <a:t>17-04-19</a:t>
            </a:fld>
            <a:endParaRPr lang="nl-NL" dirty="0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66C10707-9097-4F7F-9E9C-CFC233DA454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E2507002-0427-45CE-9E16-40BA0BD287E4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89EB24-5BCB-40EE-913C-A4E03839A772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3484847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 dirty="0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DC596BC-FA37-459B-A0D2-0B7FE8790135}" type="datetimeFigureOut">
              <a:rPr lang="nl-NL" smtClean="0"/>
              <a:t>17-04-19</a:t>
            </a:fld>
            <a:endParaRPr lang="nl-NL" dirty="0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44D7F65-5299-4383-99A9-3EF851E1080D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313124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4D7F65-5299-4383-99A9-3EF851E1080D}" type="slidenum">
              <a:rPr lang="nl-NL" smtClean="0"/>
              <a:t>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5820272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4D7F65-5299-4383-99A9-3EF851E1080D}" type="slidenum">
              <a:rPr lang="nl-NL" smtClean="0"/>
              <a:t>10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769958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4D7F65-5299-4383-99A9-3EF851E1080D}" type="slidenum">
              <a:rPr lang="nl-NL" smtClean="0"/>
              <a:t>11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2321027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4D7F65-5299-4383-99A9-3EF851E1080D}" type="slidenum">
              <a:rPr lang="nl-NL" smtClean="0"/>
              <a:t>12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7002893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4D7F65-5299-4383-99A9-3EF851E1080D}" type="slidenum">
              <a:rPr lang="nl-NL" smtClean="0"/>
              <a:t>13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0020493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4D7F65-5299-4383-99A9-3EF851E1080D}" type="slidenum">
              <a:rPr lang="nl-NL" smtClean="0"/>
              <a:t>14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912706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4D7F65-5299-4383-99A9-3EF851E1080D}" type="slidenum">
              <a:rPr lang="nl-NL" smtClean="0"/>
              <a:t>15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3260873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The NBA (</a:t>
            </a:r>
            <a:r>
              <a:rPr lang="en-US" dirty="0" err="1"/>
              <a:t>Koninklijke</a:t>
            </a:r>
            <a:r>
              <a:rPr lang="en-US" dirty="0"/>
              <a:t> </a:t>
            </a:r>
            <a:r>
              <a:rPr lang="en-US" dirty="0" err="1"/>
              <a:t>Nederlandse</a:t>
            </a:r>
            <a:r>
              <a:rPr lang="en-US" dirty="0"/>
              <a:t> </a:t>
            </a:r>
            <a:r>
              <a:rPr lang="en-US" dirty="0" err="1"/>
              <a:t>Beroepsorganisatie</a:t>
            </a:r>
            <a:r>
              <a:rPr lang="en-US" dirty="0"/>
              <a:t> van Accountants - The Royal Netherlands Institute of Chartered Accountants) is the professional body for accountants in the Netherlands.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44D7F65-5299-4383-99A9-3EF851E1080D}" type="slidenum">
              <a:rPr lang="nl-NL" smtClean="0"/>
              <a:t>16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7136690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4D7F65-5299-4383-99A9-3EF851E1080D}" type="slidenum">
              <a:rPr lang="nl-NL" smtClean="0"/>
              <a:t>18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1476325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4D7F65-5299-4383-99A9-3EF851E1080D}" type="slidenum">
              <a:rPr lang="nl-NL" smtClean="0"/>
              <a:t>19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5080474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4D7F65-5299-4383-99A9-3EF851E1080D}" type="slidenum">
              <a:rPr lang="nl-NL" smtClean="0"/>
              <a:t>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5723929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4D7F65-5299-4383-99A9-3EF851E1080D}" type="slidenum">
              <a:rPr lang="nl-NL" smtClean="0"/>
              <a:t>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8297025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4D7F65-5299-4383-99A9-3EF851E1080D}" type="slidenum">
              <a:rPr lang="nl-NL" smtClean="0"/>
              <a:t>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773117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4D7F65-5299-4383-99A9-3EF851E1080D}" type="slidenum">
              <a:rPr lang="nl-NL" smtClean="0"/>
              <a:t>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3889843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4D7F65-5299-4383-99A9-3EF851E1080D}" type="slidenum">
              <a:rPr lang="nl-NL" smtClean="0"/>
              <a:t>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5788241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4D7F65-5299-4383-99A9-3EF851E1080D}" type="slidenum">
              <a:rPr lang="nl-NL" smtClean="0"/>
              <a:t>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6768272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4D7F65-5299-4383-99A9-3EF851E1080D}" type="slidenum">
              <a:rPr lang="nl-NL" smtClean="0"/>
              <a:t>8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2860624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4D7F65-5299-4383-99A9-3EF851E1080D}" type="slidenum">
              <a:rPr lang="nl-NL" smtClean="0"/>
              <a:t>9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105074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wmf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bla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over logo">
            <a:extLst>
              <a:ext uri="{FF2B5EF4-FFF2-40B4-BE49-F238E27FC236}">
                <a16:creationId xmlns:a16="http://schemas.microsoft.com/office/drawing/2014/main" id="{53E90B51-6AB8-431C-94A8-DB69841799D4}"/>
              </a:ext>
            </a:extLst>
          </p:cNvPr>
          <p:cNvSpPr>
            <a:spLocks/>
          </p:cNvSpPr>
          <p:nvPr userDrawn="1"/>
        </p:nvSpPr>
        <p:spPr>
          <a:xfrm>
            <a:off x="10325101" y="5688413"/>
            <a:ext cx="1866900" cy="11695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63" name="Tijdelijke aanduiding voor datum 3">
            <a:extLst>
              <a:ext uri="{FF2B5EF4-FFF2-40B4-BE49-F238E27FC236}">
                <a16:creationId xmlns:a16="http://schemas.microsoft.com/office/drawing/2014/main" id="{C920EDDF-0CF0-40F2-A240-62F1DBE1BD6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45707" y="7004037"/>
            <a:ext cx="3140325" cy="216909"/>
          </a:xfrm>
        </p:spPr>
        <p:txBody>
          <a:bodyPr/>
          <a:lstStyle/>
          <a:p>
            <a:fld id="{8C867F64-C16A-4958-8FCE-A2FB9753FA85}" type="datetime1">
              <a:rPr lang="nl-NL" smtClean="0"/>
              <a:t>17-04-19</a:t>
            </a:fld>
            <a:endParaRPr lang="nl-NL"/>
          </a:p>
        </p:txBody>
      </p:sp>
      <p:sp>
        <p:nvSpPr>
          <p:cNvPr id="64" name="Tijdelijke aanduiding voor voettekst 4">
            <a:extLst>
              <a:ext uri="{FF2B5EF4-FFF2-40B4-BE49-F238E27FC236}">
                <a16:creationId xmlns:a16="http://schemas.microsoft.com/office/drawing/2014/main" id="{D9BD7BD9-035F-447F-81D8-F794B396CC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26910" y="7004037"/>
            <a:ext cx="6718797" cy="216909"/>
          </a:xfrm>
        </p:spPr>
        <p:txBody>
          <a:bodyPr/>
          <a:lstStyle/>
          <a:p>
            <a:r>
              <a:rPr lang="nl-NL" dirty="0"/>
              <a:t>&lt;Plaats hier je voettekst&gt;</a:t>
            </a:r>
          </a:p>
        </p:txBody>
      </p:sp>
      <p:sp>
        <p:nvSpPr>
          <p:cNvPr id="81" name="foto">
            <a:extLst>
              <a:ext uri="{FF2B5EF4-FFF2-40B4-BE49-F238E27FC236}">
                <a16:creationId xmlns:a16="http://schemas.microsoft.com/office/drawing/2014/main" id="{9E6F06BF-EA5C-4854-8C27-73BF65BAF07E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259064" y="261257"/>
            <a:ext cx="11670136" cy="6343604"/>
          </a:xfrm>
          <a:prstGeom prst="roundRect">
            <a:avLst>
              <a:gd name="adj" fmla="val 2210"/>
            </a:avLst>
          </a:prstGeom>
          <a:solidFill>
            <a:schemeClr val="bg1">
              <a:lumMod val="85000"/>
            </a:schemeClr>
          </a:solidFill>
        </p:spPr>
        <p:txBody>
          <a:bodyPr lIns="6480000" tIns="0" anchor="ctr" anchorCtr="0"/>
          <a:lstStyle>
            <a:lvl1pPr marL="0" indent="0" algn="l">
              <a:spcBef>
                <a:spcPts val="0"/>
              </a:spcBef>
              <a:spcAft>
                <a:spcPts val="0"/>
              </a:spcAft>
              <a:buNone/>
              <a:defRPr sz="1100" b="0" baseline="0"/>
            </a:lvl1pPr>
          </a:lstStyle>
          <a:p>
            <a:r>
              <a:rPr lang="nl-NL" dirty="0"/>
              <a:t>Klik op het pictogram hiernaast</a:t>
            </a:r>
            <a:br>
              <a:rPr lang="nl-NL" dirty="0"/>
            </a:br>
            <a:r>
              <a:rPr lang="nl-NL" dirty="0"/>
              <a:t>om een afbeelding in te voegen</a:t>
            </a:r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A6DE5EA5-27BD-42F3-BD1D-C1E35D802DEE}"/>
              </a:ext>
            </a:extLst>
          </p:cNvPr>
          <p:cNvSpPr txBox="1">
            <a:spLocks/>
          </p:cNvSpPr>
          <p:nvPr userDrawn="1"/>
        </p:nvSpPr>
        <p:spPr>
          <a:xfrm>
            <a:off x="5432772" y="-885712"/>
            <a:ext cx="1326491" cy="548182"/>
          </a:xfrm>
          <a:prstGeom prst="rect">
            <a:avLst/>
          </a:prstGeom>
          <a:solidFill>
            <a:schemeClr val="bg1"/>
          </a:solidFill>
        </p:spPr>
        <p:txBody>
          <a:bodyPr wrap="none" lIns="360000" tIns="180000" rIns="360000" bIns="180000" rtlCol="0">
            <a:spAutoFit/>
          </a:bodyPr>
          <a:lstStyle/>
          <a:p>
            <a:pPr algn="ctr"/>
            <a:r>
              <a:rPr lang="nl-NL" sz="1200" b="0" spc="50" baseline="0" dirty="0">
                <a:solidFill>
                  <a:srgbClr val="212121"/>
                </a:solidFill>
                <a:latin typeface="+mn-lt"/>
                <a:cs typeface="Calibri" panose="020F0502020204030204" pitchFamily="34" charset="0"/>
              </a:rPr>
              <a:t>Titelblad</a:t>
            </a:r>
          </a:p>
        </p:txBody>
      </p:sp>
      <p:sp>
        <p:nvSpPr>
          <p:cNvPr id="86" name="wolk">
            <a:extLst>
              <a:ext uri="{FF2B5EF4-FFF2-40B4-BE49-F238E27FC236}">
                <a16:creationId xmlns:a16="http://schemas.microsoft.com/office/drawing/2014/main" id="{7BD14135-453A-4E43-96D6-867167DD967F}"/>
              </a:ext>
            </a:extLst>
          </p:cNvPr>
          <p:cNvSpPr>
            <a:spLocks noGrp="1"/>
          </p:cNvSpPr>
          <p:nvPr>
            <p:ph type="body" sz="quarter" idx="61" hasCustomPrompt="1"/>
          </p:nvPr>
        </p:nvSpPr>
        <p:spPr>
          <a:xfrm>
            <a:off x="423435" y="524498"/>
            <a:ext cx="5556741" cy="2645107"/>
          </a:xfrm>
          <a:blipFill dpi="0" rotWithShape="1">
            <a:blip r:embed="rId2" cstate="screen">
              <a:alphaModFix amt="9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l="1580" r="1580"/>
            </a:stretch>
          </a:blipFill>
        </p:spPr>
        <p:txBody>
          <a:bodyPr wrap="square" lIns="900000" tIns="720000" rIns="288000" bIns="1800000" anchor="t"/>
          <a:lstStyle>
            <a:lvl1pPr marL="0" marR="0" indent="0" algn="l" defTabSz="914400" rtl="0" eaLnBrk="1" fontAlgn="auto" latinLnBrk="0" hangingPunct="1"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SzTx/>
              <a:buFont typeface="Arial" panose="020B0604020202020204" pitchFamily="34" charset="0"/>
              <a:buNone/>
              <a:tabLst/>
              <a:defRPr sz="3400" b="1" cap="all" baseline="0">
                <a:solidFill>
                  <a:schemeClr val="tx1"/>
                </a:solidFill>
                <a:effectLst/>
                <a:latin typeface="+mj-lt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nl-NL" noProof="0" dirty="0"/>
              <a:t>Plaats hier de titel van de presentatie</a:t>
            </a:r>
            <a:endParaRPr lang="en-US" dirty="0"/>
          </a:p>
        </p:txBody>
      </p:sp>
      <p:sp>
        <p:nvSpPr>
          <p:cNvPr id="87" name="tekst">
            <a:extLst>
              <a:ext uri="{FF2B5EF4-FFF2-40B4-BE49-F238E27FC236}">
                <a16:creationId xmlns:a16="http://schemas.microsoft.com/office/drawing/2014/main" id="{95CEE5E6-3AA7-411A-9A5D-B22740BCD27D}"/>
              </a:ext>
            </a:extLst>
          </p:cNvPr>
          <p:cNvSpPr>
            <a:spLocks noGrp="1"/>
          </p:cNvSpPr>
          <p:nvPr>
            <p:ph type="body" sz="quarter" idx="53" hasCustomPrompt="1"/>
          </p:nvPr>
        </p:nvSpPr>
        <p:spPr>
          <a:xfrm>
            <a:off x="1013091" y="2183753"/>
            <a:ext cx="4875645" cy="974116"/>
          </a:xfrm>
        </p:spPr>
        <p:txBody>
          <a:bodyPr lIns="324000" rIns="252000" anchor="t"/>
          <a:lstStyle>
            <a:lvl1pPr marL="0" indent="0" algn="l">
              <a:lnSpc>
                <a:spcPct val="90000"/>
              </a:lnSpc>
              <a:spcBef>
                <a:spcPts val="100"/>
              </a:spcBef>
              <a:spcAft>
                <a:spcPts val="100"/>
              </a:spcAft>
              <a:buNone/>
              <a:defRPr sz="1800" b="0" cap="none" baseline="0">
                <a:solidFill>
                  <a:schemeClr val="tx1"/>
                </a:solidFill>
                <a:effectLst/>
                <a:latin typeface="+mj-lt"/>
              </a:defRPr>
            </a:lvl1pPr>
          </a:lstStyle>
          <a:p>
            <a:pPr lvl="0"/>
            <a:r>
              <a:rPr lang="nl-NL" dirty="0"/>
              <a:t>Plaats hier de naam van </a:t>
            </a:r>
            <a:br>
              <a:rPr lang="nl-NL" dirty="0"/>
            </a:br>
            <a:r>
              <a:rPr lang="nl-NL" dirty="0"/>
              <a:t>De spreker óf subtitel</a:t>
            </a:r>
            <a:endParaRPr lang="en-US" dirty="0"/>
          </a:p>
        </p:txBody>
      </p:sp>
      <p:sp>
        <p:nvSpPr>
          <p:cNvPr id="74" name="logo">
            <a:extLst>
              <a:ext uri="{FF2B5EF4-FFF2-40B4-BE49-F238E27FC236}">
                <a16:creationId xmlns:a16="http://schemas.microsoft.com/office/drawing/2014/main" id="{458ED21E-36CB-428F-A21D-04589AFD8EE0}"/>
              </a:ext>
            </a:extLst>
          </p:cNvPr>
          <p:cNvSpPr>
            <a:spLocks noGrp="1"/>
          </p:cNvSpPr>
          <p:nvPr>
            <p:ph type="body" sz="quarter" idx="64" hasCustomPrompt="1"/>
          </p:nvPr>
        </p:nvSpPr>
        <p:spPr>
          <a:xfrm>
            <a:off x="10691963" y="5852007"/>
            <a:ext cx="991742" cy="486603"/>
          </a:xfrm>
          <a:blipFill>
            <a:blip r:embed="rId3"/>
            <a:srcRect/>
            <a:stretch>
              <a:fillRect l="1580" r="1580"/>
            </a:stretch>
          </a:blipFill>
        </p:spPr>
        <p:txBody>
          <a:bodyPr anchor="t"/>
          <a:lstStyle>
            <a:lvl1pPr marL="0" indent="0" algn="ctr">
              <a:lnSpc>
                <a:spcPct val="80000"/>
              </a:lnSpc>
              <a:buNone/>
              <a:defRPr sz="1600" b="0">
                <a:solidFill>
                  <a:schemeClr val="tx1"/>
                </a:solidFill>
                <a:effectLst/>
                <a:latin typeface="+mj-lt"/>
              </a:defRPr>
            </a:lvl1pPr>
          </a:lstStyle>
          <a:p>
            <a:pPr lvl="0"/>
            <a:r>
              <a:rPr lang="nl-NL"/>
              <a:t>  </a:t>
            </a:r>
            <a:endParaRPr lang="nl-NL" dirty="0"/>
          </a:p>
        </p:txBody>
      </p:sp>
      <p:sp>
        <p:nvSpPr>
          <p:cNvPr id="104" name="Tijdelijke aanduiding voor tekst 103">
            <a:extLst>
              <a:ext uri="{FF2B5EF4-FFF2-40B4-BE49-F238E27FC236}">
                <a16:creationId xmlns:a16="http://schemas.microsoft.com/office/drawing/2014/main" id="{C95E6A41-0DB4-405A-B296-ED86636C6275}"/>
              </a:ext>
            </a:extLst>
          </p:cNvPr>
          <p:cNvSpPr>
            <a:spLocks noGrp="1"/>
          </p:cNvSpPr>
          <p:nvPr>
            <p:ph type="body" sz="quarter" idx="65"/>
          </p:nvPr>
        </p:nvSpPr>
        <p:spPr>
          <a:xfrm>
            <a:off x="9754069" y="0"/>
            <a:ext cx="1919032" cy="6858000"/>
          </a:xfrm>
          <a:custGeom>
            <a:avLst/>
            <a:gdLst>
              <a:gd name="connsiteX0" fmla="*/ 2209313 w 2219324"/>
              <a:gd name="connsiteY0" fmla="*/ 0 h 7931150"/>
              <a:gd name="connsiteX1" fmla="*/ 2219324 w 2219324"/>
              <a:gd name="connsiteY1" fmla="*/ 9968 h 7931150"/>
              <a:gd name="connsiteX2" fmla="*/ 2219324 w 2219324"/>
              <a:gd name="connsiteY2" fmla="*/ 2491982 h 7931150"/>
              <a:gd name="connsiteX3" fmla="*/ 1528497 w 2219324"/>
              <a:gd name="connsiteY3" fmla="*/ 3179770 h 7931150"/>
              <a:gd name="connsiteX4" fmla="*/ 690827 w 2219324"/>
              <a:gd name="connsiteY4" fmla="*/ 3179770 h 7931150"/>
              <a:gd name="connsiteX5" fmla="*/ 20024 w 2219324"/>
              <a:gd name="connsiteY5" fmla="*/ 3847621 h 7931150"/>
              <a:gd name="connsiteX6" fmla="*/ 20024 w 2219324"/>
              <a:gd name="connsiteY6" fmla="*/ 7921182 h 7931150"/>
              <a:gd name="connsiteX7" fmla="*/ 10012 w 2219324"/>
              <a:gd name="connsiteY7" fmla="*/ 7931150 h 7931150"/>
              <a:gd name="connsiteX8" fmla="*/ 0 w 2219324"/>
              <a:gd name="connsiteY8" fmla="*/ 7921182 h 7931150"/>
              <a:gd name="connsiteX9" fmla="*/ 0 w 2219324"/>
              <a:gd name="connsiteY9" fmla="*/ 3847621 h 7931150"/>
              <a:gd name="connsiteX10" fmla="*/ 690827 w 2219324"/>
              <a:gd name="connsiteY10" fmla="*/ 3159834 h 7931150"/>
              <a:gd name="connsiteX11" fmla="*/ 1528497 w 2219324"/>
              <a:gd name="connsiteY11" fmla="*/ 3159834 h 7931150"/>
              <a:gd name="connsiteX12" fmla="*/ 2199301 w 2219324"/>
              <a:gd name="connsiteY12" fmla="*/ 2491982 h 7931150"/>
              <a:gd name="connsiteX13" fmla="*/ 2199301 w 2219324"/>
              <a:gd name="connsiteY13" fmla="*/ 9968 h 7931150"/>
              <a:gd name="connsiteX14" fmla="*/ 2209313 w 2219324"/>
              <a:gd name="connsiteY14" fmla="*/ 0 h 7931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2219324" h="7931150">
                <a:moveTo>
                  <a:pt x="2209313" y="0"/>
                </a:moveTo>
                <a:cubicBezTo>
                  <a:pt x="2215987" y="0"/>
                  <a:pt x="2219324" y="3322"/>
                  <a:pt x="2219324" y="9968"/>
                </a:cubicBezTo>
                <a:cubicBezTo>
                  <a:pt x="2219324" y="2491982"/>
                  <a:pt x="2219324" y="2491982"/>
                  <a:pt x="2219324" y="2491982"/>
                </a:cubicBezTo>
                <a:cubicBezTo>
                  <a:pt x="2219324" y="2870764"/>
                  <a:pt x="1908953" y="3179770"/>
                  <a:pt x="1528497" y="3179770"/>
                </a:cubicBezTo>
                <a:cubicBezTo>
                  <a:pt x="690827" y="3179770"/>
                  <a:pt x="690827" y="3179770"/>
                  <a:pt x="690827" y="3179770"/>
                </a:cubicBezTo>
                <a:cubicBezTo>
                  <a:pt x="320383" y="3179770"/>
                  <a:pt x="20024" y="3478808"/>
                  <a:pt x="20024" y="3847621"/>
                </a:cubicBezTo>
                <a:cubicBezTo>
                  <a:pt x="20024" y="7921182"/>
                  <a:pt x="20024" y="7921182"/>
                  <a:pt x="20024" y="7921182"/>
                </a:cubicBezTo>
                <a:cubicBezTo>
                  <a:pt x="20024" y="7924504"/>
                  <a:pt x="16686" y="7931150"/>
                  <a:pt x="10012" y="7931150"/>
                </a:cubicBezTo>
                <a:cubicBezTo>
                  <a:pt x="3337" y="7931150"/>
                  <a:pt x="0" y="7924504"/>
                  <a:pt x="0" y="7921182"/>
                </a:cubicBezTo>
                <a:cubicBezTo>
                  <a:pt x="0" y="3847621"/>
                  <a:pt x="0" y="3847621"/>
                  <a:pt x="0" y="3847621"/>
                </a:cubicBezTo>
                <a:cubicBezTo>
                  <a:pt x="0" y="3468840"/>
                  <a:pt x="310371" y="3159834"/>
                  <a:pt x="690827" y="3159834"/>
                </a:cubicBezTo>
                <a:cubicBezTo>
                  <a:pt x="1528497" y="3159834"/>
                  <a:pt x="1528497" y="3159834"/>
                  <a:pt x="1528497" y="3159834"/>
                </a:cubicBezTo>
                <a:cubicBezTo>
                  <a:pt x="1898941" y="3159834"/>
                  <a:pt x="2199301" y="2860796"/>
                  <a:pt x="2199301" y="2491982"/>
                </a:cubicBezTo>
                <a:cubicBezTo>
                  <a:pt x="2199301" y="9968"/>
                  <a:pt x="2199301" y="9968"/>
                  <a:pt x="2199301" y="9968"/>
                </a:cubicBezTo>
                <a:cubicBezTo>
                  <a:pt x="2199301" y="3322"/>
                  <a:pt x="2202638" y="0"/>
                  <a:pt x="2209313" y="0"/>
                </a:cubicBezTo>
                <a:close/>
              </a:path>
            </a:pathLst>
          </a:custGeom>
          <a:solidFill>
            <a:schemeClr val="accent1"/>
          </a:solidFill>
        </p:spPr>
        <p:txBody>
          <a:bodyPr wrap="square">
            <a:noAutofit/>
          </a:bodyPr>
          <a:lstStyle>
            <a:lvl1pPr marL="0" indent="0">
              <a:buNone/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96" name="Tijdelijke aanduiding voor dianummer 5">
            <a:extLst>
              <a:ext uri="{FF2B5EF4-FFF2-40B4-BE49-F238E27FC236}">
                <a16:creationId xmlns:a16="http://schemas.microsoft.com/office/drawing/2014/main" id="{D6A528FE-D3FB-4684-8AA2-43392FC203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16362" y="6376061"/>
            <a:ext cx="392576" cy="216909"/>
          </a:xfrm>
        </p:spPr>
        <p:txBody>
          <a:bodyPr/>
          <a:lstStyle/>
          <a:p>
            <a:fld id="{7AD0FE45-509C-4BDF-9EDE-64426F8DF3D2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510337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 MET TABEL (50%/ 50%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0DA75972-73CC-4A0A-9567-F2B4412F020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45707" y="7020856"/>
            <a:ext cx="3140325" cy="216909"/>
          </a:xfrm>
        </p:spPr>
        <p:txBody>
          <a:bodyPr/>
          <a:lstStyle/>
          <a:p>
            <a:fld id="{C8226F51-BA4F-47DD-BB27-1D52D814875C}" type="datetime1">
              <a:rPr lang="nl-NL" smtClean="0"/>
              <a:t>17-04-19</a:t>
            </a:fld>
            <a:endParaRPr lang="nl-NL" dirty="0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D07A43D8-7ED9-442E-BF69-FF8902703C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26910" y="7020856"/>
            <a:ext cx="6718797" cy="216909"/>
          </a:xfrm>
        </p:spPr>
        <p:txBody>
          <a:bodyPr/>
          <a:lstStyle/>
          <a:p>
            <a:r>
              <a:rPr lang="nl-NL"/>
              <a:t>&lt;Plaats hier je voettekst&gt;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2AEFA4AD-513F-4FA2-94D5-B906A27FAEC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21864" y="272177"/>
            <a:ext cx="11146223" cy="600744"/>
          </a:xfrm>
        </p:spPr>
        <p:txBody>
          <a:bodyPr/>
          <a:lstStyle>
            <a:lvl1pPr>
              <a:defRPr/>
            </a:lvl1pPr>
          </a:lstStyle>
          <a:p>
            <a:r>
              <a:rPr lang="nl-NL" noProof="0" dirty="0"/>
              <a:t>Plaats hier je titel</a:t>
            </a:r>
            <a:endParaRPr lang="nl-NL" dirty="0"/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A6DE5EA5-27BD-42F3-BD1D-C1E35D802DEE}"/>
              </a:ext>
            </a:extLst>
          </p:cNvPr>
          <p:cNvSpPr txBox="1">
            <a:spLocks/>
          </p:cNvSpPr>
          <p:nvPr userDrawn="1"/>
        </p:nvSpPr>
        <p:spPr>
          <a:xfrm>
            <a:off x="4639252" y="-885712"/>
            <a:ext cx="2913528" cy="548182"/>
          </a:xfrm>
          <a:prstGeom prst="rect">
            <a:avLst/>
          </a:prstGeom>
          <a:solidFill>
            <a:schemeClr val="bg1"/>
          </a:solidFill>
        </p:spPr>
        <p:txBody>
          <a:bodyPr wrap="none" lIns="360000" tIns="180000" rIns="360000" bIns="180000" rtlCol="0">
            <a:spAutoFit/>
          </a:bodyPr>
          <a:lstStyle/>
          <a:p>
            <a:pPr algn="ctr"/>
            <a:r>
              <a:rPr lang="nl-NL" sz="1200" b="0" spc="50" baseline="0" dirty="0">
                <a:solidFill>
                  <a:srgbClr val="212121"/>
                </a:solidFill>
                <a:latin typeface="+mn-lt"/>
                <a:cs typeface="Calibri" panose="020F0502020204030204" pitchFamily="34" charset="0"/>
              </a:rPr>
              <a:t>TEKST MET TABEL (50%/ 50%)</a:t>
            </a:r>
          </a:p>
        </p:txBody>
      </p:sp>
      <p:sp>
        <p:nvSpPr>
          <p:cNvPr id="152" name="tabel">
            <a:extLst>
              <a:ext uri="{FF2B5EF4-FFF2-40B4-BE49-F238E27FC236}">
                <a16:creationId xmlns:a16="http://schemas.microsoft.com/office/drawing/2014/main" id="{A53CAFF0-6C2E-4CED-9470-8DA99266AE50}"/>
              </a:ext>
            </a:extLst>
          </p:cNvPr>
          <p:cNvSpPr>
            <a:spLocks noGrp="1"/>
          </p:cNvSpPr>
          <p:nvPr>
            <p:ph type="tbl" sz="quarter" idx="14" hasCustomPrompt="1"/>
          </p:nvPr>
        </p:nvSpPr>
        <p:spPr>
          <a:xfrm>
            <a:off x="6247711" y="1407861"/>
            <a:ext cx="5412132" cy="4454808"/>
          </a:xfrm>
          <a:solidFill>
            <a:schemeClr val="bg1">
              <a:lumMod val="95000"/>
            </a:schemeClr>
          </a:solidFill>
        </p:spPr>
        <p:txBody>
          <a:bodyPr tIns="162000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1100" b="0"/>
            </a:lvl1pPr>
          </a:lstStyle>
          <a:p>
            <a:r>
              <a:rPr lang="nl-NL" dirty="0"/>
              <a:t>Klik op onderstaand pictogram</a:t>
            </a:r>
            <a:br>
              <a:rPr lang="nl-NL" dirty="0"/>
            </a:br>
            <a:r>
              <a:rPr lang="nl-NL" dirty="0"/>
              <a:t>om een tabel in te voegen</a:t>
            </a:r>
          </a:p>
        </p:txBody>
      </p:sp>
      <p:sp>
        <p:nvSpPr>
          <p:cNvPr id="51" name="tekst">
            <a:extLst>
              <a:ext uri="{FF2B5EF4-FFF2-40B4-BE49-F238E27FC236}">
                <a16:creationId xmlns:a16="http://schemas.microsoft.com/office/drawing/2014/main" id="{2277963E-BB3D-4657-8FDB-59BC2A5ACE82}"/>
              </a:ext>
            </a:extLst>
          </p:cNvPr>
          <p:cNvSpPr>
            <a:spLocks noGrp="1"/>
          </p:cNvSpPr>
          <p:nvPr>
            <p:ph type="body" orient="vert" idx="1" hasCustomPrompt="1"/>
          </p:nvPr>
        </p:nvSpPr>
        <p:spPr>
          <a:xfrm>
            <a:off x="521864" y="1401494"/>
            <a:ext cx="5426486" cy="4451377"/>
          </a:xfrm>
        </p:spPr>
        <p:txBody>
          <a:bodyPr vert="horz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nl-NL" noProof="0" dirty="0"/>
              <a:t>Klik hier om een </a:t>
            </a:r>
            <a:r>
              <a:rPr lang="nl-NL" noProof="0" dirty="0" err="1"/>
              <a:t>bullet</a:t>
            </a:r>
            <a:r>
              <a:rPr lang="nl-NL" noProof="0" dirty="0"/>
              <a:t> te plaatsen. Andere </a:t>
            </a:r>
            <a:r>
              <a:rPr lang="nl-NL" noProof="0" dirty="0" err="1"/>
              <a:t>bullet</a:t>
            </a:r>
            <a:r>
              <a:rPr lang="nl-NL" noProof="0" dirty="0"/>
              <a:t> of tekststijl nodig? Gebruik het menu Tekstopmaak.</a:t>
            </a:r>
          </a:p>
          <a:p>
            <a:pPr lvl="1"/>
            <a:r>
              <a:rPr lang="nl-NL" noProof="0" dirty="0"/>
              <a:t>Sub-</a:t>
            </a:r>
            <a:r>
              <a:rPr lang="nl-NL" noProof="0" dirty="0" err="1"/>
              <a:t>bullet</a:t>
            </a:r>
            <a:endParaRPr lang="nl-NL" noProof="0" dirty="0"/>
          </a:p>
          <a:p>
            <a:pPr lvl="2"/>
            <a:r>
              <a:rPr lang="nl-NL" noProof="0" dirty="0"/>
              <a:t>Leestekst</a:t>
            </a:r>
          </a:p>
          <a:p>
            <a:pPr lvl="3"/>
            <a:r>
              <a:rPr lang="nl-NL" noProof="0" dirty="0"/>
              <a:t>Subtitel</a:t>
            </a:r>
          </a:p>
          <a:p>
            <a:pPr lvl="4"/>
            <a:r>
              <a:rPr lang="nl-NL" noProof="0" dirty="0"/>
              <a:t>Numerieke </a:t>
            </a:r>
            <a:r>
              <a:rPr lang="nl-NL" noProof="0" dirty="0" err="1"/>
              <a:t>bullet</a:t>
            </a:r>
            <a:endParaRPr lang="nl-NL" noProof="0" dirty="0"/>
          </a:p>
          <a:p>
            <a:pPr lvl="5"/>
            <a:r>
              <a:rPr lang="nl-NL" noProof="0" dirty="0" err="1"/>
              <a:t>Bullet</a:t>
            </a:r>
            <a:endParaRPr lang="nl-NL" noProof="0" dirty="0"/>
          </a:p>
          <a:p>
            <a:pPr lvl="6"/>
            <a:r>
              <a:rPr lang="nl-NL" noProof="0" dirty="0"/>
              <a:t>Sub-</a:t>
            </a:r>
            <a:r>
              <a:rPr lang="nl-NL" noProof="0" dirty="0" err="1"/>
              <a:t>bullet</a:t>
            </a:r>
            <a:endParaRPr lang="nl-NL" noProof="0" dirty="0"/>
          </a:p>
          <a:p>
            <a:pPr lvl="7"/>
            <a:r>
              <a:rPr lang="nl-NL" noProof="0" dirty="0"/>
              <a:t>Leestekst</a:t>
            </a:r>
          </a:p>
          <a:p>
            <a:pPr lvl="8"/>
            <a:r>
              <a:rPr lang="nl-NL" noProof="0" dirty="0"/>
              <a:t>Subtitel</a:t>
            </a:r>
          </a:p>
        </p:txBody>
      </p:sp>
      <p:sp>
        <p:nvSpPr>
          <p:cNvPr id="53" name="Onder balkje">
            <a:extLst>
              <a:ext uri="{FF2B5EF4-FFF2-40B4-BE49-F238E27FC236}">
                <a16:creationId xmlns:a16="http://schemas.microsoft.com/office/drawing/2014/main" id="{11CB7B56-D687-4517-BBBD-5752B48393E8}"/>
              </a:ext>
            </a:extLst>
          </p:cNvPr>
          <p:cNvSpPr>
            <a:spLocks/>
          </p:cNvSpPr>
          <p:nvPr userDrawn="1"/>
        </p:nvSpPr>
        <p:spPr>
          <a:xfrm>
            <a:off x="-2507" y="6785940"/>
            <a:ext cx="12192000" cy="7691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54" name="Tijdelijke aanduiding voor dianummer 5">
            <a:extLst>
              <a:ext uri="{FF2B5EF4-FFF2-40B4-BE49-F238E27FC236}">
                <a16:creationId xmlns:a16="http://schemas.microsoft.com/office/drawing/2014/main" id="{96F150C4-E3A4-40F1-9ED4-DC76B003B2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16362" y="6376061"/>
            <a:ext cx="392576" cy="216909"/>
          </a:xfrm>
        </p:spPr>
        <p:txBody>
          <a:bodyPr/>
          <a:lstStyle/>
          <a:p>
            <a:fld id="{7AD0FE45-509C-4BDF-9EDE-64426F8DF3D2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042654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EL (100%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0DA75972-73CC-4A0A-9567-F2B4412F020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45707" y="7007893"/>
            <a:ext cx="3140325" cy="216909"/>
          </a:xfrm>
        </p:spPr>
        <p:txBody>
          <a:bodyPr/>
          <a:lstStyle/>
          <a:p>
            <a:fld id="{45804E2F-6799-4914-A5D0-6B51B35EFB93}" type="datetime1">
              <a:rPr lang="nl-NL" smtClean="0"/>
              <a:t>17-04-19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D07A43D8-7ED9-442E-BF69-FF8902703C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26910" y="7007893"/>
            <a:ext cx="6718797" cy="216909"/>
          </a:xfrm>
        </p:spPr>
        <p:txBody>
          <a:bodyPr/>
          <a:lstStyle/>
          <a:p>
            <a:r>
              <a:rPr lang="nl-NL"/>
              <a:t>&lt;Plaats hier je voettekst&gt;</a:t>
            </a:r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A6DE5EA5-27BD-42F3-BD1D-C1E35D802DEE}"/>
              </a:ext>
            </a:extLst>
          </p:cNvPr>
          <p:cNvSpPr txBox="1">
            <a:spLocks/>
          </p:cNvSpPr>
          <p:nvPr userDrawn="1"/>
        </p:nvSpPr>
        <p:spPr>
          <a:xfrm>
            <a:off x="5219539" y="-885712"/>
            <a:ext cx="1752954" cy="548182"/>
          </a:xfrm>
          <a:prstGeom prst="rect">
            <a:avLst/>
          </a:prstGeom>
          <a:solidFill>
            <a:schemeClr val="bg1"/>
          </a:solidFill>
        </p:spPr>
        <p:txBody>
          <a:bodyPr wrap="none" lIns="360000" tIns="180000" rIns="360000" bIns="180000" rtlCol="0">
            <a:spAutoFit/>
          </a:bodyPr>
          <a:lstStyle/>
          <a:p>
            <a:pPr algn="ctr"/>
            <a:r>
              <a:rPr lang="nl-NL" sz="1200" b="0" spc="50" baseline="0" dirty="0">
                <a:solidFill>
                  <a:srgbClr val="212121"/>
                </a:solidFill>
                <a:latin typeface="+mn-lt"/>
                <a:cs typeface="Calibri" panose="020F0502020204030204" pitchFamily="34" charset="0"/>
              </a:rPr>
              <a:t>TABEL (100%)</a:t>
            </a:r>
          </a:p>
        </p:txBody>
      </p:sp>
      <p:sp>
        <p:nvSpPr>
          <p:cNvPr id="152" name="tabel">
            <a:extLst>
              <a:ext uri="{FF2B5EF4-FFF2-40B4-BE49-F238E27FC236}">
                <a16:creationId xmlns:a16="http://schemas.microsoft.com/office/drawing/2014/main" id="{A53CAFF0-6C2E-4CED-9470-8DA99266AE50}"/>
              </a:ext>
            </a:extLst>
          </p:cNvPr>
          <p:cNvSpPr>
            <a:spLocks noGrp="1"/>
          </p:cNvSpPr>
          <p:nvPr>
            <p:ph type="tbl" sz="quarter" idx="14" hasCustomPrompt="1"/>
          </p:nvPr>
        </p:nvSpPr>
        <p:spPr>
          <a:xfrm>
            <a:off x="516221" y="1395160"/>
            <a:ext cx="11143622" cy="4471547"/>
          </a:xfrm>
          <a:solidFill>
            <a:schemeClr val="bg1">
              <a:lumMod val="95000"/>
            </a:schemeClr>
          </a:solidFill>
        </p:spPr>
        <p:txBody>
          <a:bodyPr tIns="162000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1100" b="0"/>
            </a:lvl1pPr>
          </a:lstStyle>
          <a:p>
            <a:r>
              <a:rPr lang="nl-NL" dirty="0"/>
              <a:t>Klik op onderstaand pictogram</a:t>
            </a:r>
            <a:br>
              <a:rPr lang="nl-NL" dirty="0"/>
            </a:br>
            <a:r>
              <a:rPr lang="nl-NL" dirty="0"/>
              <a:t>om een tabel in te voegen</a:t>
            </a:r>
          </a:p>
        </p:txBody>
      </p:sp>
      <p:sp>
        <p:nvSpPr>
          <p:cNvPr id="51" name="Titel 1">
            <a:extLst>
              <a:ext uri="{FF2B5EF4-FFF2-40B4-BE49-F238E27FC236}">
                <a16:creationId xmlns:a16="http://schemas.microsoft.com/office/drawing/2014/main" id="{8EEC04D4-F0CA-43BD-BFB9-58F71B9D4F2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21863" y="272177"/>
            <a:ext cx="11146224" cy="600744"/>
          </a:xfrm>
        </p:spPr>
        <p:txBody>
          <a:bodyPr/>
          <a:lstStyle>
            <a:lvl1pPr>
              <a:defRPr/>
            </a:lvl1pPr>
          </a:lstStyle>
          <a:p>
            <a:r>
              <a:rPr lang="nl-NL" noProof="0" dirty="0"/>
              <a:t>Plaats hier je titel</a:t>
            </a:r>
            <a:endParaRPr lang="nl-NL" dirty="0"/>
          </a:p>
        </p:txBody>
      </p:sp>
      <p:sp>
        <p:nvSpPr>
          <p:cNvPr id="52" name="Onder balkje">
            <a:extLst>
              <a:ext uri="{FF2B5EF4-FFF2-40B4-BE49-F238E27FC236}">
                <a16:creationId xmlns:a16="http://schemas.microsoft.com/office/drawing/2014/main" id="{B2ACF3EC-2949-48DB-9FF3-371DCF605862}"/>
              </a:ext>
            </a:extLst>
          </p:cNvPr>
          <p:cNvSpPr>
            <a:spLocks/>
          </p:cNvSpPr>
          <p:nvPr userDrawn="1"/>
        </p:nvSpPr>
        <p:spPr>
          <a:xfrm>
            <a:off x="-2507" y="6785940"/>
            <a:ext cx="12192000" cy="7691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54" name="Tijdelijke aanduiding voor dianummer 5">
            <a:extLst>
              <a:ext uri="{FF2B5EF4-FFF2-40B4-BE49-F238E27FC236}">
                <a16:creationId xmlns:a16="http://schemas.microsoft.com/office/drawing/2014/main" id="{6AF92EA9-37D8-4C42-88F3-48205D95F9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16362" y="6376061"/>
            <a:ext cx="392576" cy="216909"/>
          </a:xfrm>
        </p:spPr>
        <p:txBody>
          <a:bodyPr/>
          <a:lstStyle/>
          <a:p>
            <a:fld id="{7AD0FE45-509C-4BDF-9EDE-64426F8DF3D2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313300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TO 100%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over logo">
            <a:extLst>
              <a:ext uri="{FF2B5EF4-FFF2-40B4-BE49-F238E27FC236}">
                <a16:creationId xmlns:a16="http://schemas.microsoft.com/office/drawing/2014/main" id="{53E90B51-6AB8-431C-94A8-DB69841799D4}"/>
              </a:ext>
            </a:extLst>
          </p:cNvPr>
          <p:cNvSpPr>
            <a:spLocks/>
          </p:cNvSpPr>
          <p:nvPr userDrawn="1"/>
        </p:nvSpPr>
        <p:spPr>
          <a:xfrm>
            <a:off x="10325101" y="5688413"/>
            <a:ext cx="1866900" cy="11695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63" name="Tijdelijke aanduiding voor datum 3">
            <a:extLst>
              <a:ext uri="{FF2B5EF4-FFF2-40B4-BE49-F238E27FC236}">
                <a16:creationId xmlns:a16="http://schemas.microsoft.com/office/drawing/2014/main" id="{C920EDDF-0CF0-40F2-A240-62F1DBE1BD6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45707" y="7004037"/>
            <a:ext cx="3140325" cy="216909"/>
          </a:xfrm>
        </p:spPr>
        <p:txBody>
          <a:bodyPr/>
          <a:lstStyle/>
          <a:p>
            <a:fld id="{A9F8B797-7D29-405C-AA62-7DA8D2E9F83B}" type="datetime1">
              <a:rPr lang="nl-NL" smtClean="0"/>
              <a:t>17-04-19</a:t>
            </a:fld>
            <a:endParaRPr lang="nl-NL"/>
          </a:p>
        </p:txBody>
      </p:sp>
      <p:sp>
        <p:nvSpPr>
          <p:cNvPr id="64" name="Tijdelijke aanduiding voor voettekst 4">
            <a:extLst>
              <a:ext uri="{FF2B5EF4-FFF2-40B4-BE49-F238E27FC236}">
                <a16:creationId xmlns:a16="http://schemas.microsoft.com/office/drawing/2014/main" id="{D9BD7BD9-035F-447F-81D8-F794B396CC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26910" y="7004037"/>
            <a:ext cx="6718797" cy="216909"/>
          </a:xfrm>
        </p:spPr>
        <p:txBody>
          <a:bodyPr/>
          <a:lstStyle/>
          <a:p>
            <a:r>
              <a:rPr lang="nl-NL" dirty="0"/>
              <a:t>&lt;Plaats hier je voettekst&gt;</a:t>
            </a:r>
          </a:p>
        </p:txBody>
      </p:sp>
      <p:sp>
        <p:nvSpPr>
          <p:cNvPr id="81" name="foto">
            <a:extLst>
              <a:ext uri="{FF2B5EF4-FFF2-40B4-BE49-F238E27FC236}">
                <a16:creationId xmlns:a16="http://schemas.microsoft.com/office/drawing/2014/main" id="{9E6F06BF-EA5C-4854-8C27-73BF65BAF07E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259064" y="261257"/>
            <a:ext cx="11670136" cy="6343604"/>
          </a:xfrm>
          <a:prstGeom prst="roundRect">
            <a:avLst>
              <a:gd name="adj" fmla="val 2210"/>
            </a:avLst>
          </a:prstGeom>
          <a:solidFill>
            <a:schemeClr val="bg1">
              <a:lumMod val="85000"/>
            </a:schemeClr>
          </a:solidFill>
        </p:spPr>
        <p:txBody>
          <a:bodyPr lIns="6480000" tIns="0" anchor="ctr" anchorCtr="0"/>
          <a:lstStyle>
            <a:lvl1pPr marL="0" indent="0" algn="l">
              <a:spcBef>
                <a:spcPts val="0"/>
              </a:spcBef>
              <a:spcAft>
                <a:spcPts val="0"/>
              </a:spcAft>
              <a:buNone/>
              <a:defRPr sz="1100" b="0" baseline="0"/>
            </a:lvl1pPr>
          </a:lstStyle>
          <a:p>
            <a:r>
              <a:rPr lang="nl-NL" dirty="0"/>
              <a:t>Klik op het pictogram hiernaast</a:t>
            </a:r>
            <a:br>
              <a:rPr lang="nl-NL" dirty="0"/>
            </a:br>
            <a:r>
              <a:rPr lang="nl-NL" dirty="0"/>
              <a:t>om een afbeelding in te voegen</a:t>
            </a:r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A6DE5EA5-27BD-42F3-BD1D-C1E35D802DEE}"/>
              </a:ext>
            </a:extLst>
          </p:cNvPr>
          <p:cNvSpPr txBox="1">
            <a:spLocks/>
          </p:cNvSpPr>
          <p:nvPr userDrawn="1"/>
        </p:nvSpPr>
        <p:spPr>
          <a:xfrm>
            <a:off x="5289370" y="-885712"/>
            <a:ext cx="1613301" cy="548182"/>
          </a:xfrm>
          <a:prstGeom prst="rect">
            <a:avLst/>
          </a:prstGeom>
          <a:solidFill>
            <a:schemeClr val="bg1"/>
          </a:solidFill>
        </p:spPr>
        <p:txBody>
          <a:bodyPr wrap="none" lIns="360000" tIns="180000" rIns="360000" bIns="180000" rtlCol="0">
            <a:spAutoFit/>
          </a:bodyPr>
          <a:lstStyle/>
          <a:p>
            <a:pPr algn="ctr"/>
            <a:r>
              <a:rPr lang="nl-NL" sz="1200" b="0" spc="50" baseline="0" dirty="0">
                <a:solidFill>
                  <a:srgbClr val="212121"/>
                </a:solidFill>
                <a:latin typeface="+mn-lt"/>
                <a:cs typeface="Calibri" panose="020F0502020204030204" pitchFamily="34" charset="0"/>
              </a:rPr>
              <a:t>FOTO (100%)</a:t>
            </a:r>
          </a:p>
        </p:txBody>
      </p:sp>
      <p:sp>
        <p:nvSpPr>
          <p:cNvPr id="74" name="logo">
            <a:extLst>
              <a:ext uri="{FF2B5EF4-FFF2-40B4-BE49-F238E27FC236}">
                <a16:creationId xmlns:a16="http://schemas.microsoft.com/office/drawing/2014/main" id="{458ED21E-36CB-428F-A21D-04589AFD8EE0}"/>
              </a:ext>
            </a:extLst>
          </p:cNvPr>
          <p:cNvSpPr>
            <a:spLocks noGrp="1"/>
          </p:cNvSpPr>
          <p:nvPr>
            <p:ph type="body" sz="quarter" idx="64" hasCustomPrompt="1"/>
          </p:nvPr>
        </p:nvSpPr>
        <p:spPr>
          <a:xfrm>
            <a:off x="10691963" y="5852007"/>
            <a:ext cx="991742" cy="486603"/>
          </a:xfrm>
          <a:blipFill>
            <a:blip r:embed="rId2"/>
            <a:srcRect/>
            <a:stretch>
              <a:fillRect l="1580" r="1580"/>
            </a:stretch>
          </a:blipFill>
        </p:spPr>
        <p:txBody>
          <a:bodyPr anchor="t"/>
          <a:lstStyle>
            <a:lvl1pPr marL="0" indent="0" algn="ctr">
              <a:lnSpc>
                <a:spcPct val="80000"/>
              </a:lnSpc>
              <a:buNone/>
              <a:defRPr sz="1600" b="0">
                <a:solidFill>
                  <a:schemeClr val="tx1"/>
                </a:solidFill>
                <a:effectLst/>
                <a:latin typeface="+mj-lt"/>
              </a:defRPr>
            </a:lvl1pPr>
          </a:lstStyle>
          <a:p>
            <a:pPr lvl="0"/>
            <a:r>
              <a:rPr lang="nl-NL"/>
              <a:t>  </a:t>
            </a:r>
            <a:endParaRPr lang="nl-NL" dirty="0"/>
          </a:p>
        </p:txBody>
      </p:sp>
      <p:sp>
        <p:nvSpPr>
          <p:cNvPr id="87" name="Tijdelijke aanduiding voor dianummer 5">
            <a:extLst>
              <a:ext uri="{FF2B5EF4-FFF2-40B4-BE49-F238E27FC236}">
                <a16:creationId xmlns:a16="http://schemas.microsoft.com/office/drawing/2014/main" id="{1ADB3DF9-1775-4B02-BB3B-7CA5D78347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16362" y="6376061"/>
            <a:ext cx="392576" cy="216909"/>
          </a:xfrm>
        </p:spPr>
        <p:txBody>
          <a:bodyPr/>
          <a:lstStyle/>
          <a:p>
            <a:fld id="{7AD0FE45-509C-4BDF-9EDE-64426F8DF3D2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52949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TO 100% (wit logo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over logo">
            <a:extLst>
              <a:ext uri="{FF2B5EF4-FFF2-40B4-BE49-F238E27FC236}">
                <a16:creationId xmlns:a16="http://schemas.microsoft.com/office/drawing/2014/main" id="{53E90B51-6AB8-431C-94A8-DB69841799D4}"/>
              </a:ext>
            </a:extLst>
          </p:cNvPr>
          <p:cNvSpPr>
            <a:spLocks/>
          </p:cNvSpPr>
          <p:nvPr userDrawn="1"/>
        </p:nvSpPr>
        <p:spPr>
          <a:xfrm>
            <a:off x="10325101" y="5688413"/>
            <a:ext cx="1866900" cy="11695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sp>
        <p:nvSpPr>
          <p:cNvPr id="81" name="foto">
            <a:extLst>
              <a:ext uri="{FF2B5EF4-FFF2-40B4-BE49-F238E27FC236}">
                <a16:creationId xmlns:a16="http://schemas.microsoft.com/office/drawing/2014/main" id="{9E6F06BF-EA5C-4854-8C27-73BF65BAF07E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259064" y="261257"/>
            <a:ext cx="11670136" cy="6343604"/>
          </a:xfrm>
          <a:prstGeom prst="roundRect">
            <a:avLst>
              <a:gd name="adj" fmla="val 2210"/>
            </a:avLst>
          </a:prstGeom>
          <a:solidFill>
            <a:schemeClr val="bg1">
              <a:lumMod val="85000"/>
            </a:schemeClr>
          </a:solidFill>
        </p:spPr>
        <p:txBody>
          <a:bodyPr lIns="6480000" tIns="0" anchor="ctr" anchorCtr="0"/>
          <a:lstStyle>
            <a:lvl1pPr marL="0" indent="0" algn="l">
              <a:spcBef>
                <a:spcPts val="0"/>
              </a:spcBef>
              <a:spcAft>
                <a:spcPts val="0"/>
              </a:spcAft>
              <a:buNone/>
              <a:defRPr sz="1100" b="0" baseline="0"/>
            </a:lvl1pPr>
          </a:lstStyle>
          <a:p>
            <a:r>
              <a:rPr lang="nl-NL" dirty="0"/>
              <a:t>Klik op het pictogram hiernaast</a:t>
            </a:r>
            <a:br>
              <a:rPr lang="nl-NL" dirty="0"/>
            </a:br>
            <a:r>
              <a:rPr lang="nl-NL" dirty="0"/>
              <a:t>om een afbeelding in te voegen</a:t>
            </a:r>
            <a:endParaRPr lang="en-GB" dirty="0"/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A6DE5EA5-27BD-42F3-BD1D-C1E35D802DEE}"/>
              </a:ext>
            </a:extLst>
          </p:cNvPr>
          <p:cNvSpPr txBox="1">
            <a:spLocks/>
          </p:cNvSpPr>
          <p:nvPr userDrawn="1"/>
        </p:nvSpPr>
        <p:spPr>
          <a:xfrm>
            <a:off x="4801320" y="-885712"/>
            <a:ext cx="2589401" cy="548182"/>
          </a:xfrm>
          <a:prstGeom prst="rect">
            <a:avLst/>
          </a:prstGeom>
          <a:solidFill>
            <a:schemeClr val="bg1"/>
          </a:solidFill>
        </p:spPr>
        <p:txBody>
          <a:bodyPr wrap="none" lIns="360000" tIns="180000" rIns="360000" bIns="180000" rtlCol="0">
            <a:spAutoFit/>
          </a:bodyPr>
          <a:lstStyle/>
          <a:p>
            <a:pPr algn="ctr"/>
            <a:r>
              <a:rPr lang="nl-NL" sz="1200" b="0" spc="50" baseline="0" dirty="0">
                <a:solidFill>
                  <a:srgbClr val="212121"/>
                </a:solidFill>
                <a:latin typeface="+mn-lt"/>
                <a:cs typeface="Calibri" panose="020F0502020204030204" pitchFamily="34" charset="0"/>
              </a:rPr>
              <a:t>PICTURE 100% (</a:t>
            </a:r>
            <a:r>
              <a:rPr lang="nl-NL" sz="1200" b="0" spc="50" baseline="0" dirty="0" err="1">
                <a:solidFill>
                  <a:srgbClr val="212121"/>
                </a:solidFill>
                <a:latin typeface="+mn-lt"/>
                <a:cs typeface="Calibri" panose="020F0502020204030204" pitchFamily="34" charset="0"/>
              </a:rPr>
              <a:t>white</a:t>
            </a:r>
            <a:r>
              <a:rPr lang="nl-NL" sz="1200" b="0" spc="50" baseline="0" dirty="0">
                <a:solidFill>
                  <a:srgbClr val="212121"/>
                </a:solidFill>
                <a:latin typeface="+mn-lt"/>
                <a:cs typeface="Calibri" panose="020F0502020204030204" pitchFamily="34" charset="0"/>
              </a:rPr>
              <a:t> logo)</a:t>
            </a:r>
          </a:p>
        </p:txBody>
      </p:sp>
      <p:sp>
        <p:nvSpPr>
          <p:cNvPr id="74" name="logo">
            <a:extLst>
              <a:ext uri="{FF2B5EF4-FFF2-40B4-BE49-F238E27FC236}">
                <a16:creationId xmlns:a16="http://schemas.microsoft.com/office/drawing/2014/main" id="{458ED21E-36CB-428F-A21D-04589AFD8EE0}"/>
              </a:ext>
            </a:extLst>
          </p:cNvPr>
          <p:cNvSpPr>
            <a:spLocks noGrp="1"/>
          </p:cNvSpPr>
          <p:nvPr>
            <p:ph type="body" sz="quarter" idx="64" hasCustomPrompt="1"/>
          </p:nvPr>
        </p:nvSpPr>
        <p:spPr>
          <a:xfrm>
            <a:off x="10691963" y="5852007"/>
            <a:ext cx="991742" cy="486603"/>
          </a:xfr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txBody>
          <a:bodyPr anchor="t"/>
          <a:lstStyle>
            <a:lvl1pPr marL="0" indent="0" algn="ctr">
              <a:lnSpc>
                <a:spcPct val="80000"/>
              </a:lnSpc>
              <a:buNone/>
              <a:defRPr sz="1600" b="0">
                <a:solidFill>
                  <a:schemeClr val="tx1"/>
                </a:solidFill>
                <a:effectLst/>
                <a:latin typeface="+mj-lt"/>
              </a:defRPr>
            </a:lvl1pPr>
          </a:lstStyle>
          <a:p>
            <a:pPr lvl="0"/>
            <a:r>
              <a:rPr lang="nl-NL" dirty="0"/>
              <a:t>  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67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0E7476D2-0896-4839-9387-ABF8745D58E4}" type="slidenum">
              <a:rPr lang="nl-NL" smtClean="0"/>
              <a:pPr/>
              <a:t>‹#›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8102663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ITAAT - ZWART (100% FOTO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over logo">
            <a:extLst>
              <a:ext uri="{FF2B5EF4-FFF2-40B4-BE49-F238E27FC236}">
                <a16:creationId xmlns:a16="http://schemas.microsoft.com/office/drawing/2014/main" id="{53E90B51-6AB8-431C-94A8-DB69841799D4}"/>
              </a:ext>
            </a:extLst>
          </p:cNvPr>
          <p:cNvSpPr>
            <a:spLocks/>
          </p:cNvSpPr>
          <p:nvPr userDrawn="1"/>
        </p:nvSpPr>
        <p:spPr>
          <a:xfrm>
            <a:off x="10325101" y="5688413"/>
            <a:ext cx="1866900" cy="11695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63" name="Tijdelijke aanduiding voor datum 3">
            <a:extLst>
              <a:ext uri="{FF2B5EF4-FFF2-40B4-BE49-F238E27FC236}">
                <a16:creationId xmlns:a16="http://schemas.microsoft.com/office/drawing/2014/main" id="{C920EDDF-0CF0-40F2-A240-62F1DBE1BD6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45707" y="7004037"/>
            <a:ext cx="3140325" cy="216909"/>
          </a:xfrm>
        </p:spPr>
        <p:txBody>
          <a:bodyPr/>
          <a:lstStyle/>
          <a:p>
            <a:fld id="{B7BF963E-A335-4EFC-96E2-BC5DDD288207}" type="datetime1">
              <a:rPr lang="nl-NL" smtClean="0"/>
              <a:t>17-04-19</a:t>
            </a:fld>
            <a:endParaRPr lang="nl-NL"/>
          </a:p>
        </p:txBody>
      </p:sp>
      <p:sp>
        <p:nvSpPr>
          <p:cNvPr id="64" name="Tijdelijke aanduiding voor voettekst 4">
            <a:extLst>
              <a:ext uri="{FF2B5EF4-FFF2-40B4-BE49-F238E27FC236}">
                <a16:creationId xmlns:a16="http://schemas.microsoft.com/office/drawing/2014/main" id="{D9BD7BD9-035F-447F-81D8-F794B396CC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26910" y="7004037"/>
            <a:ext cx="6718797" cy="216909"/>
          </a:xfrm>
        </p:spPr>
        <p:txBody>
          <a:bodyPr/>
          <a:lstStyle/>
          <a:p>
            <a:r>
              <a:rPr lang="nl-NL" dirty="0"/>
              <a:t>&lt;Plaats hier je voettekst&gt;</a:t>
            </a:r>
          </a:p>
        </p:txBody>
      </p:sp>
      <p:sp>
        <p:nvSpPr>
          <p:cNvPr id="81" name="foto">
            <a:extLst>
              <a:ext uri="{FF2B5EF4-FFF2-40B4-BE49-F238E27FC236}">
                <a16:creationId xmlns:a16="http://schemas.microsoft.com/office/drawing/2014/main" id="{9E6F06BF-EA5C-4854-8C27-73BF65BAF07E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259064" y="261257"/>
            <a:ext cx="11670136" cy="6343604"/>
          </a:xfrm>
          <a:prstGeom prst="roundRect">
            <a:avLst>
              <a:gd name="adj" fmla="val 2210"/>
            </a:avLst>
          </a:prstGeom>
          <a:solidFill>
            <a:schemeClr val="bg1">
              <a:lumMod val="85000"/>
            </a:schemeClr>
          </a:solidFill>
        </p:spPr>
        <p:txBody>
          <a:bodyPr lIns="6480000" tIns="0" anchor="ctr" anchorCtr="0"/>
          <a:lstStyle>
            <a:lvl1pPr marL="0" indent="0" algn="l">
              <a:spcBef>
                <a:spcPts val="0"/>
              </a:spcBef>
              <a:spcAft>
                <a:spcPts val="0"/>
              </a:spcAft>
              <a:buNone/>
              <a:defRPr sz="1100" b="0" baseline="0"/>
            </a:lvl1pPr>
          </a:lstStyle>
          <a:p>
            <a:r>
              <a:rPr lang="nl-NL" dirty="0"/>
              <a:t>Klik op het pictogram hiernaast</a:t>
            </a:r>
            <a:br>
              <a:rPr lang="nl-NL" dirty="0"/>
            </a:br>
            <a:r>
              <a:rPr lang="nl-NL" dirty="0"/>
              <a:t>om een afbeelding in te voegen</a:t>
            </a:r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A6DE5EA5-27BD-42F3-BD1D-C1E35D802DEE}"/>
              </a:ext>
            </a:extLst>
          </p:cNvPr>
          <p:cNvSpPr txBox="1">
            <a:spLocks/>
          </p:cNvSpPr>
          <p:nvPr userDrawn="1"/>
        </p:nvSpPr>
        <p:spPr>
          <a:xfrm>
            <a:off x="4728033" y="-885712"/>
            <a:ext cx="2735979" cy="548182"/>
          </a:xfrm>
          <a:prstGeom prst="rect">
            <a:avLst/>
          </a:prstGeom>
          <a:solidFill>
            <a:schemeClr val="bg1"/>
          </a:solidFill>
        </p:spPr>
        <p:txBody>
          <a:bodyPr wrap="none" lIns="360000" tIns="180000" rIns="360000" bIns="180000" rtlCol="0">
            <a:spAutoFit/>
          </a:bodyPr>
          <a:lstStyle/>
          <a:p>
            <a:pPr algn="ctr"/>
            <a:r>
              <a:rPr lang="nl-NL" sz="1200" b="0" spc="50" baseline="0" dirty="0">
                <a:solidFill>
                  <a:srgbClr val="212121"/>
                </a:solidFill>
                <a:latin typeface="+mn-lt"/>
                <a:cs typeface="Calibri" panose="020F0502020204030204" pitchFamily="34" charset="0"/>
              </a:rPr>
              <a:t>CITAAT - ZWART (FOTO 100%)</a:t>
            </a:r>
          </a:p>
        </p:txBody>
      </p:sp>
      <p:sp>
        <p:nvSpPr>
          <p:cNvPr id="74" name="logo">
            <a:extLst>
              <a:ext uri="{FF2B5EF4-FFF2-40B4-BE49-F238E27FC236}">
                <a16:creationId xmlns:a16="http://schemas.microsoft.com/office/drawing/2014/main" id="{458ED21E-36CB-428F-A21D-04589AFD8EE0}"/>
              </a:ext>
            </a:extLst>
          </p:cNvPr>
          <p:cNvSpPr>
            <a:spLocks noGrp="1"/>
          </p:cNvSpPr>
          <p:nvPr>
            <p:ph type="body" sz="quarter" idx="64" hasCustomPrompt="1"/>
          </p:nvPr>
        </p:nvSpPr>
        <p:spPr>
          <a:xfrm>
            <a:off x="10691963" y="5852007"/>
            <a:ext cx="991742" cy="486603"/>
          </a:xfrm>
          <a:blipFill>
            <a:blip r:embed="rId2"/>
            <a:srcRect/>
            <a:stretch>
              <a:fillRect l="1580" r="1580"/>
            </a:stretch>
          </a:blipFill>
        </p:spPr>
        <p:txBody>
          <a:bodyPr anchor="t"/>
          <a:lstStyle>
            <a:lvl1pPr marL="0" indent="0" algn="ctr">
              <a:lnSpc>
                <a:spcPct val="80000"/>
              </a:lnSpc>
              <a:buNone/>
              <a:defRPr sz="1600" b="0">
                <a:solidFill>
                  <a:schemeClr val="tx1"/>
                </a:solidFill>
                <a:effectLst/>
                <a:latin typeface="+mj-lt"/>
              </a:defRPr>
            </a:lvl1pPr>
          </a:lstStyle>
          <a:p>
            <a:pPr lvl="0"/>
            <a:r>
              <a:rPr lang="nl-NL"/>
              <a:t>  </a:t>
            </a:r>
            <a:endParaRPr lang="nl-NL" dirty="0"/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7AF0307D-613D-4A4A-87F3-837BD313BCE6}"/>
              </a:ext>
            </a:extLst>
          </p:cNvPr>
          <p:cNvSpPr>
            <a:spLocks noGrp="1"/>
          </p:cNvSpPr>
          <p:nvPr>
            <p:ph type="body" sz="quarter" idx="65" hasCustomPrompt="1"/>
          </p:nvPr>
        </p:nvSpPr>
        <p:spPr>
          <a:xfrm>
            <a:off x="820498" y="824593"/>
            <a:ext cx="4448188" cy="5233988"/>
          </a:xfrm>
          <a:prstGeom prst="roundRect">
            <a:avLst>
              <a:gd name="adj" fmla="val 3255"/>
            </a:avLst>
          </a:prstGeom>
          <a:solidFill>
            <a:schemeClr val="bg1">
              <a:alpha val="70000"/>
            </a:schemeClr>
          </a:solidFill>
          <a:ln w="12700">
            <a:noFill/>
          </a:ln>
        </p:spPr>
        <p:txBody>
          <a:bodyPr lIns="180000" tIns="252000" rIns="180000" bIns="252000" anchor="ctr" anchorCtr="0"/>
          <a:lstStyle>
            <a:lvl1pPr marL="0" indent="0" algn="ctr">
              <a:buFont typeface="Arial" panose="020B0604020202020204" pitchFamily="34" charset="0"/>
              <a:buNone/>
              <a:defRPr sz="4000"/>
            </a:lvl1pPr>
            <a:lvl2pPr marL="0" indent="0" algn="ctr">
              <a:buFont typeface="Arial" panose="020B0604020202020204" pitchFamily="34" charset="0"/>
              <a:buNone/>
              <a:defRPr/>
            </a:lvl2pPr>
            <a:lvl3pPr marL="0" indent="0" algn="ctr">
              <a:buFont typeface="Arial" panose="020B0604020202020204" pitchFamily="34" charset="0"/>
              <a:buNone/>
              <a:defRPr/>
            </a:lvl3pPr>
            <a:lvl4pPr marL="0" indent="0" algn="ctr">
              <a:buFont typeface="Arial" panose="020B0604020202020204" pitchFamily="34" charset="0"/>
              <a:buNone/>
              <a:defRPr/>
            </a:lvl4pPr>
            <a:lvl5pPr marL="0" indent="0" algn="ctr">
              <a:buFont typeface="Arial" panose="020B0604020202020204" pitchFamily="34" charset="0"/>
              <a:buNone/>
              <a:defRPr/>
            </a:lvl5pPr>
            <a:lvl6pPr algn="ctr">
              <a:defRPr sz="4000" b="0"/>
            </a:lvl6pPr>
          </a:lstStyle>
          <a:p>
            <a:pPr lvl="0"/>
            <a:r>
              <a:rPr lang="nl-NL" dirty="0"/>
              <a:t>‘’Plaats hier </a:t>
            </a:r>
            <a:br>
              <a:rPr lang="nl-NL" dirty="0"/>
            </a:br>
            <a:r>
              <a:rPr lang="nl-NL" dirty="0"/>
              <a:t>de citaat’’</a:t>
            </a:r>
          </a:p>
          <a:p>
            <a:pPr lvl="0"/>
            <a:r>
              <a:rPr lang="nl-NL" dirty="0"/>
              <a:t>JU-LEVEL1=Citaat</a:t>
            </a:r>
          </a:p>
        </p:txBody>
      </p:sp>
      <p:sp>
        <p:nvSpPr>
          <p:cNvPr id="95" name="Tijdelijke aanduiding voor dianummer 5">
            <a:extLst>
              <a:ext uri="{FF2B5EF4-FFF2-40B4-BE49-F238E27FC236}">
                <a16:creationId xmlns:a16="http://schemas.microsoft.com/office/drawing/2014/main" id="{CC4936A4-A609-4DB4-B771-319DE3996A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16362" y="6376061"/>
            <a:ext cx="392576" cy="216909"/>
          </a:xfrm>
        </p:spPr>
        <p:txBody>
          <a:bodyPr/>
          <a:lstStyle/>
          <a:p>
            <a:fld id="{7AD0FE45-509C-4BDF-9EDE-64426F8DF3D2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122957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ITAAT - WIT (100% FOTO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over logo">
            <a:extLst>
              <a:ext uri="{FF2B5EF4-FFF2-40B4-BE49-F238E27FC236}">
                <a16:creationId xmlns:a16="http://schemas.microsoft.com/office/drawing/2014/main" id="{53E90B51-6AB8-431C-94A8-DB69841799D4}"/>
              </a:ext>
            </a:extLst>
          </p:cNvPr>
          <p:cNvSpPr>
            <a:spLocks/>
          </p:cNvSpPr>
          <p:nvPr userDrawn="1"/>
        </p:nvSpPr>
        <p:spPr>
          <a:xfrm>
            <a:off x="10325101" y="5688413"/>
            <a:ext cx="1866900" cy="11695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63" name="Tijdelijke aanduiding voor datum 3">
            <a:extLst>
              <a:ext uri="{FF2B5EF4-FFF2-40B4-BE49-F238E27FC236}">
                <a16:creationId xmlns:a16="http://schemas.microsoft.com/office/drawing/2014/main" id="{C920EDDF-0CF0-40F2-A240-62F1DBE1BD6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45707" y="7004037"/>
            <a:ext cx="3140325" cy="216909"/>
          </a:xfrm>
        </p:spPr>
        <p:txBody>
          <a:bodyPr/>
          <a:lstStyle/>
          <a:p>
            <a:fld id="{715CEF43-AFAE-4401-A83A-77818006065C}" type="datetime1">
              <a:rPr lang="nl-NL" smtClean="0"/>
              <a:t>17-04-19</a:t>
            </a:fld>
            <a:endParaRPr lang="nl-NL"/>
          </a:p>
        </p:txBody>
      </p:sp>
      <p:sp>
        <p:nvSpPr>
          <p:cNvPr id="64" name="Tijdelijke aanduiding voor voettekst 4">
            <a:extLst>
              <a:ext uri="{FF2B5EF4-FFF2-40B4-BE49-F238E27FC236}">
                <a16:creationId xmlns:a16="http://schemas.microsoft.com/office/drawing/2014/main" id="{D9BD7BD9-035F-447F-81D8-F794B396CC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26910" y="7004037"/>
            <a:ext cx="6718797" cy="216909"/>
          </a:xfrm>
        </p:spPr>
        <p:txBody>
          <a:bodyPr/>
          <a:lstStyle/>
          <a:p>
            <a:r>
              <a:rPr lang="nl-NL" dirty="0"/>
              <a:t>&lt;Plaats hier je voettekst&gt;</a:t>
            </a:r>
          </a:p>
        </p:txBody>
      </p:sp>
      <p:sp>
        <p:nvSpPr>
          <p:cNvPr id="81" name="foto">
            <a:extLst>
              <a:ext uri="{FF2B5EF4-FFF2-40B4-BE49-F238E27FC236}">
                <a16:creationId xmlns:a16="http://schemas.microsoft.com/office/drawing/2014/main" id="{9E6F06BF-EA5C-4854-8C27-73BF65BAF07E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259064" y="261257"/>
            <a:ext cx="11670136" cy="6343604"/>
          </a:xfrm>
          <a:prstGeom prst="roundRect">
            <a:avLst>
              <a:gd name="adj" fmla="val 2210"/>
            </a:avLst>
          </a:prstGeom>
          <a:solidFill>
            <a:schemeClr val="bg1">
              <a:lumMod val="85000"/>
            </a:schemeClr>
          </a:solidFill>
        </p:spPr>
        <p:txBody>
          <a:bodyPr lIns="6480000" tIns="0" anchor="ctr" anchorCtr="0"/>
          <a:lstStyle>
            <a:lvl1pPr marL="0" indent="0" algn="l">
              <a:spcBef>
                <a:spcPts val="0"/>
              </a:spcBef>
              <a:spcAft>
                <a:spcPts val="0"/>
              </a:spcAft>
              <a:buNone/>
              <a:defRPr sz="1100" b="0" baseline="0"/>
            </a:lvl1pPr>
          </a:lstStyle>
          <a:p>
            <a:r>
              <a:rPr lang="nl-NL" dirty="0"/>
              <a:t>Klik op het pictogram hiernaast</a:t>
            </a:r>
            <a:br>
              <a:rPr lang="nl-NL" dirty="0"/>
            </a:br>
            <a:r>
              <a:rPr lang="nl-NL" dirty="0"/>
              <a:t>om een afbeelding in te voegen</a:t>
            </a:r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A6DE5EA5-27BD-42F3-BD1D-C1E35D802DEE}"/>
              </a:ext>
            </a:extLst>
          </p:cNvPr>
          <p:cNvSpPr txBox="1">
            <a:spLocks/>
          </p:cNvSpPr>
          <p:nvPr userDrawn="1"/>
        </p:nvSpPr>
        <p:spPr>
          <a:xfrm>
            <a:off x="4833351" y="-885712"/>
            <a:ext cx="2525344" cy="548182"/>
          </a:xfrm>
          <a:prstGeom prst="rect">
            <a:avLst/>
          </a:prstGeom>
          <a:solidFill>
            <a:schemeClr val="bg1"/>
          </a:solidFill>
        </p:spPr>
        <p:txBody>
          <a:bodyPr wrap="none" lIns="360000" tIns="180000" rIns="360000" bIns="180000" rtlCol="0">
            <a:spAutoFit/>
          </a:bodyPr>
          <a:lstStyle/>
          <a:p>
            <a:pPr algn="ctr"/>
            <a:r>
              <a:rPr lang="nl-NL" sz="1200" b="0" spc="50" baseline="0" dirty="0">
                <a:solidFill>
                  <a:srgbClr val="212121"/>
                </a:solidFill>
                <a:latin typeface="+mn-lt"/>
                <a:cs typeface="Calibri" panose="020F0502020204030204" pitchFamily="34" charset="0"/>
              </a:rPr>
              <a:t>CITAAT - WIT (FOTO 100%)</a:t>
            </a:r>
          </a:p>
        </p:txBody>
      </p:sp>
      <p:sp>
        <p:nvSpPr>
          <p:cNvPr id="74" name="logo">
            <a:extLst>
              <a:ext uri="{FF2B5EF4-FFF2-40B4-BE49-F238E27FC236}">
                <a16:creationId xmlns:a16="http://schemas.microsoft.com/office/drawing/2014/main" id="{458ED21E-36CB-428F-A21D-04589AFD8EE0}"/>
              </a:ext>
            </a:extLst>
          </p:cNvPr>
          <p:cNvSpPr>
            <a:spLocks noGrp="1"/>
          </p:cNvSpPr>
          <p:nvPr>
            <p:ph type="body" sz="quarter" idx="64" hasCustomPrompt="1"/>
          </p:nvPr>
        </p:nvSpPr>
        <p:spPr>
          <a:xfrm>
            <a:off x="10691963" y="5852007"/>
            <a:ext cx="991742" cy="486603"/>
          </a:xfrm>
          <a:blipFill>
            <a:blip r:embed="rId2"/>
            <a:srcRect/>
            <a:stretch>
              <a:fillRect l="1580" r="1580"/>
            </a:stretch>
          </a:blipFill>
        </p:spPr>
        <p:txBody>
          <a:bodyPr anchor="t"/>
          <a:lstStyle>
            <a:lvl1pPr marL="0" indent="0" algn="ctr">
              <a:lnSpc>
                <a:spcPct val="80000"/>
              </a:lnSpc>
              <a:buNone/>
              <a:defRPr sz="1600" b="0">
                <a:solidFill>
                  <a:schemeClr val="tx1"/>
                </a:solidFill>
                <a:effectLst/>
                <a:latin typeface="+mj-lt"/>
              </a:defRPr>
            </a:lvl1pPr>
          </a:lstStyle>
          <a:p>
            <a:pPr lvl="0"/>
            <a:r>
              <a:rPr lang="nl-NL"/>
              <a:t>  </a:t>
            </a:r>
            <a:endParaRPr lang="nl-NL" dirty="0"/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7AF0307D-613D-4A4A-87F3-837BD313BCE6}"/>
              </a:ext>
            </a:extLst>
          </p:cNvPr>
          <p:cNvSpPr>
            <a:spLocks noGrp="1"/>
          </p:cNvSpPr>
          <p:nvPr>
            <p:ph type="body" sz="quarter" idx="65" hasCustomPrompt="1"/>
          </p:nvPr>
        </p:nvSpPr>
        <p:spPr>
          <a:xfrm>
            <a:off x="820498" y="824593"/>
            <a:ext cx="4448188" cy="5233988"/>
          </a:xfrm>
          <a:prstGeom prst="roundRect">
            <a:avLst>
              <a:gd name="adj" fmla="val 3255"/>
            </a:avLst>
          </a:prstGeom>
          <a:solidFill>
            <a:schemeClr val="bg1">
              <a:alpha val="70000"/>
            </a:schemeClr>
          </a:solidFill>
          <a:ln w="12700">
            <a:noFill/>
          </a:ln>
        </p:spPr>
        <p:txBody>
          <a:bodyPr lIns="180000" tIns="252000" rIns="180000" bIns="252000" anchor="ctr" anchorCtr="0"/>
          <a:lstStyle>
            <a:lvl1pPr marL="0" indent="0" algn="ctr">
              <a:buFont typeface="Arial" panose="020B0604020202020204" pitchFamily="34" charset="0"/>
              <a:buNone/>
              <a:defRPr sz="4000" b="0">
                <a:solidFill>
                  <a:schemeClr val="tx1"/>
                </a:solidFill>
              </a:defRPr>
            </a:lvl1pPr>
            <a:lvl2pPr marL="0" indent="0" algn="ctr">
              <a:buFont typeface="Arial" panose="020B0604020202020204" pitchFamily="34" charset="0"/>
              <a:buNone/>
              <a:defRPr>
                <a:solidFill>
                  <a:schemeClr val="bg1"/>
                </a:solidFill>
              </a:defRPr>
            </a:lvl2pPr>
            <a:lvl3pPr marL="0" indent="0" algn="ctr">
              <a:buFont typeface="Arial" panose="020B0604020202020204" pitchFamily="34" charset="0"/>
              <a:buNone/>
              <a:defRPr>
                <a:solidFill>
                  <a:schemeClr val="bg1"/>
                </a:solidFill>
              </a:defRPr>
            </a:lvl3pPr>
            <a:lvl4pPr marL="0" indent="0" algn="ctr">
              <a:buFont typeface="Arial" panose="020B0604020202020204" pitchFamily="34" charset="0"/>
              <a:buNone/>
              <a:defRPr>
                <a:solidFill>
                  <a:schemeClr val="bg1"/>
                </a:solidFill>
              </a:defRPr>
            </a:lvl4pPr>
            <a:lvl5pPr marL="0" indent="0" algn="ctr">
              <a:buFont typeface="Arial" panose="020B0604020202020204" pitchFamily="34" charset="0"/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nl-NL" dirty="0"/>
              <a:t>‘’Plaats hier </a:t>
            </a:r>
            <a:br>
              <a:rPr lang="nl-NL" dirty="0"/>
            </a:br>
            <a:r>
              <a:rPr lang="nl-NL" dirty="0"/>
              <a:t>de citaat’’</a:t>
            </a:r>
          </a:p>
          <a:p>
            <a:pPr lvl="0"/>
            <a:r>
              <a:rPr lang="nl-NL" dirty="0"/>
              <a:t>JU-LEVEL1=Citaat</a:t>
            </a:r>
          </a:p>
        </p:txBody>
      </p:sp>
      <p:sp>
        <p:nvSpPr>
          <p:cNvPr id="95" name="Tijdelijke aanduiding voor dianummer 5">
            <a:extLst>
              <a:ext uri="{FF2B5EF4-FFF2-40B4-BE49-F238E27FC236}">
                <a16:creationId xmlns:a16="http://schemas.microsoft.com/office/drawing/2014/main" id="{621E4A0F-D5B5-4E58-B6EA-4A7F4DFB61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16362" y="6376061"/>
            <a:ext cx="392576" cy="216909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AD0FE45-509C-4BDF-9EDE-64426F8DF3D2}" type="slidenum">
              <a:rPr lang="nl-NL" smtClean="0"/>
              <a:pPr/>
              <a:t>‹#›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8492317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0DA75972-73CC-4A0A-9567-F2B4412F020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45707" y="7007893"/>
            <a:ext cx="3140325" cy="216909"/>
          </a:xfrm>
        </p:spPr>
        <p:txBody>
          <a:bodyPr/>
          <a:lstStyle/>
          <a:p>
            <a:fld id="{83364D3C-7064-4347-94A0-F2074AB9AB5B}" type="datetime1">
              <a:rPr lang="nl-NL" smtClean="0"/>
              <a:t>17-04-19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D07A43D8-7ED9-442E-BF69-FF8902703C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26910" y="7007893"/>
            <a:ext cx="6718797" cy="216909"/>
          </a:xfrm>
        </p:spPr>
        <p:txBody>
          <a:bodyPr/>
          <a:lstStyle/>
          <a:p>
            <a:r>
              <a:rPr lang="nl-NL"/>
              <a:t>&lt;Plaats hier je voettekst&gt;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4D6B08DF-E31D-400F-9D49-014B2090B3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16362" y="6376061"/>
            <a:ext cx="392576" cy="216909"/>
          </a:xfrm>
        </p:spPr>
        <p:txBody>
          <a:bodyPr/>
          <a:lstStyle/>
          <a:p>
            <a:fld id="{7AD0FE45-509C-4BDF-9EDE-64426F8DF3D2}" type="slidenum">
              <a:rPr lang="nl-NL" smtClean="0"/>
              <a:t>‹#›</a:t>
            </a:fld>
            <a:endParaRPr lang="nl-NL"/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A6DE5EA5-27BD-42F3-BD1D-C1E35D802DEE}"/>
              </a:ext>
            </a:extLst>
          </p:cNvPr>
          <p:cNvSpPr txBox="1">
            <a:spLocks/>
          </p:cNvSpPr>
          <p:nvPr userDrawn="1"/>
        </p:nvSpPr>
        <p:spPr>
          <a:xfrm>
            <a:off x="5278050" y="-885712"/>
            <a:ext cx="1635934" cy="548182"/>
          </a:xfrm>
          <a:prstGeom prst="rect">
            <a:avLst/>
          </a:prstGeom>
          <a:solidFill>
            <a:schemeClr val="bg1"/>
          </a:solidFill>
        </p:spPr>
        <p:txBody>
          <a:bodyPr wrap="none" lIns="360000" tIns="180000" rIns="360000" bIns="180000" rtlCol="0">
            <a:spAutoFit/>
          </a:bodyPr>
          <a:lstStyle/>
          <a:p>
            <a:pPr algn="ctr"/>
            <a:r>
              <a:rPr lang="nl-NL" sz="1200" b="0" spc="50" baseline="0" dirty="0">
                <a:solidFill>
                  <a:srgbClr val="212121"/>
                </a:solidFill>
                <a:latin typeface="+mn-lt"/>
                <a:cs typeface="Calibri" panose="020F0502020204030204" pitchFamily="34" charset="0"/>
              </a:rPr>
              <a:t>ALLEEN TITEL</a:t>
            </a:r>
          </a:p>
        </p:txBody>
      </p:sp>
      <p:sp>
        <p:nvSpPr>
          <p:cNvPr id="51" name="Titel 1">
            <a:extLst>
              <a:ext uri="{FF2B5EF4-FFF2-40B4-BE49-F238E27FC236}">
                <a16:creationId xmlns:a16="http://schemas.microsoft.com/office/drawing/2014/main" id="{8EEC04D4-F0CA-43BD-BFB9-58F71B9D4F2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21863" y="272177"/>
            <a:ext cx="11146224" cy="600744"/>
          </a:xfrm>
        </p:spPr>
        <p:txBody>
          <a:bodyPr/>
          <a:lstStyle>
            <a:lvl1pPr>
              <a:defRPr/>
            </a:lvl1pPr>
          </a:lstStyle>
          <a:p>
            <a:r>
              <a:rPr lang="nl-NL" noProof="0" dirty="0"/>
              <a:t>Plaats hier je titel</a:t>
            </a:r>
            <a:endParaRPr lang="nl-NL" dirty="0"/>
          </a:p>
        </p:txBody>
      </p:sp>
      <p:sp>
        <p:nvSpPr>
          <p:cNvPr id="52" name="Onder balkje">
            <a:extLst>
              <a:ext uri="{FF2B5EF4-FFF2-40B4-BE49-F238E27FC236}">
                <a16:creationId xmlns:a16="http://schemas.microsoft.com/office/drawing/2014/main" id="{B2ACF3EC-2949-48DB-9FF3-371DCF605862}"/>
              </a:ext>
            </a:extLst>
          </p:cNvPr>
          <p:cNvSpPr>
            <a:spLocks/>
          </p:cNvSpPr>
          <p:nvPr userDrawn="1"/>
        </p:nvSpPr>
        <p:spPr>
          <a:xfrm>
            <a:off x="-2507" y="6785940"/>
            <a:ext cx="12192000" cy="7691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778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OORSTELL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0DA75972-73CC-4A0A-9567-F2B4412F020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45707" y="6995151"/>
            <a:ext cx="3140325" cy="216909"/>
          </a:xfrm>
        </p:spPr>
        <p:txBody>
          <a:bodyPr/>
          <a:lstStyle/>
          <a:p>
            <a:fld id="{53EE96EE-7724-42F6-A3E5-18EEB734E169}" type="datetime1">
              <a:rPr lang="nl-NL" smtClean="0"/>
              <a:t>17-04-19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D07A43D8-7ED9-442E-BF69-FF8902703C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26910" y="6995151"/>
            <a:ext cx="7193507" cy="216909"/>
          </a:xfrm>
        </p:spPr>
        <p:txBody>
          <a:bodyPr/>
          <a:lstStyle/>
          <a:p>
            <a:r>
              <a:rPr lang="nl-NL" dirty="0"/>
              <a:t>&lt;Plaats hier je voettekst&gt;</a:t>
            </a:r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A6DE5EA5-27BD-42F3-BD1D-C1E35D802DEE}"/>
              </a:ext>
            </a:extLst>
          </p:cNvPr>
          <p:cNvSpPr txBox="1">
            <a:spLocks/>
          </p:cNvSpPr>
          <p:nvPr userDrawn="1"/>
        </p:nvSpPr>
        <p:spPr>
          <a:xfrm>
            <a:off x="5128974" y="-885712"/>
            <a:ext cx="1934093" cy="548182"/>
          </a:xfrm>
          <a:prstGeom prst="rect">
            <a:avLst/>
          </a:prstGeom>
          <a:solidFill>
            <a:schemeClr val="bg1"/>
          </a:solidFill>
        </p:spPr>
        <p:txBody>
          <a:bodyPr wrap="none" lIns="360000" tIns="180000" rIns="360000" bIns="180000" rtlCol="0">
            <a:spAutoFit/>
          </a:bodyPr>
          <a:lstStyle/>
          <a:p>
            <a:pPr algn="ctr"/>
            <a:r>
              <a:rPr lang="nl-NL" sz="1200" b="0" spc="50" baseline="0" dirty="0">
                <a:solidFill>
                  <a:srgbClr val="212121"/>
                </a:solidFill>
                <a:latin typeface="+mn-lt"/>
                <a:cs typeface="Calibri" panose="020F0502020204030204" pitchFamily="34" charset="0"/>
              </a:rPr>
              <a:t>VOORSTELLEN</a:t>
            </a:r>
          </a:p>
        </p:txBody>
      </p:sp>
      <p:sp>
        <p:nvSpPr>
          <p:cNvPr id="206" name="foto">
            <a:extLst>
              <a:ext uri="{FF2B5EF4-FFF2-40B4-BE49-F238E27FC236}">
                <a16:creationId xmlns:a16="http://schemas.microsoft.com/office/drawing/2014/main" id="{CB6B8576-11F8-41EC-8333-F7B206A9E57C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525244" y="1388695"/>
            <a:ext cx="2602608" cy="2887574"/>
          </a:xfrm>
          <a:prstGeom prst="roundRect">
            <a:avLst>
              <a:gd name="adj" fmla="val 2713"/>
            </a:avLst>
          </a:prstGeom>
          <a:solidFill>
            <a:schemeClr val="bg1">
              <a:lumMod val="95000"/>
            </a:schemeClr>
          </a:solidFill>
        </p:spPr>
        <p:txBody>
          <a:bodyPr tIns="720000" anchor="t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1100" b="0" baseline="0"/>
            </a:lvl1pPr>
          </a:lstStyle>
          <a:p>
            <a:r>
              <a:rPr lang="nl-NL" dirty="0"/>
              <a:t>Klik op onderstaand pictogram</a:t>
            </a:r>
            <a:br>
              <a:rPr lang="nl-NL" dirty="0"/>
            </a:br>
            <a:r>
              <a:rPr lang="nl-NL" dirty="0"/>
              <a:t>om een afbeelding in te voegen</a:t>
            </a:r>
          </a:p>
        </p:txBody>
      </p:sp>
      <p:sp>
        <p:nvSpPr>
          <p:cNvPr id="207" name="foto">
            <a:extLst>
              <a:ext uri="{FF2B5EF4-FFF2-40B4-BE49-F238E27FC236}">
                <a16:creationId xmlns:a16="http://schemas.microsoft.com/office/drawing/2014/main" id="{93B9B46A-56EE-4744-A5B8-9CD0C972CCD3}"/>
              </a:ext>
            </a:extLst>
          </p:cNvPr>
          <p:cNvSpPr>
            <a:spLocks noGrp="1"/>
          </p:cNvSpPr>
          <p:nvPr>
            <p:ph type="pic" sz="quarter" idx="56" hasCustomPrompt="1"/>
          </p:nvPr>
        </p:nvSpPr>
        <p:spPr>
          <a:xfrm>
            <a:off x="3377953" y="1388695"/>
            <a:ext cx="2602608" cy="2887574"/>
          </a:xfrm>
          <a:prstGeom prst="roundRect">
            <a:avLst>
              <a:gd name="adj" fmla="val 2713"/>
            </a:avLst>
          </a:prstGeom>
          <a:solidFill>
            <a:schemeClr val="bg1">
              <a:lumMod val="95000"/>
            </a:schemeClr>
          </a:solidFill>
        </p:spPr>
        <p:txBody>
          <a:bodyPr tIns="720000" anchor="t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1100" b="0" baseline="0"/>
            </a:lvl1pPr>
          </a:lstStyle>
          <a:p>
            <a:r>
              <a:rPr lang="nl-NL" dirty="0"/>
              <a:t>Klik op onderstaand pictogram</a:t>
            </a:r>
            <a:br>
              <a:rPr lang="nl-NL" dirty="0"/>
            </a:br>
            <a:r>
              <a:rPr lang="nl-NL" dirty="0"/>
              <a:t>om een afbeelding in te voegen</a:t>
            </a:r>
          </a:p>
        </p:txBody>
      </p:sp>
      <p:sp>
        <p:nvSpPr>
          <p:cNvPr id="208" name="foto">
            <a:extLst>
              <a:ext uri="{FF2B5EF4-FFF2-40B4-BE49-F238E27FC236}">
                <a16:creationId xmlns:a16="http://schemas.microsoft.com/office/drawing/2014/main" id="{147DEBB2-F750-4BC5-8734-F564106F3DB4}"/>
              </a:ext>
            </a:extLst>
          </p:cNvPr>
          <p:cNvSpPr>
            <a:spLocks noGrp="1"/>
          </p:cNvSpPr>
          <p:nvPr>
            <p:ph type="pic" sz="quarter" idx="57" hasCustomPrompt="1"/>
          </p:nvPr>
        </p:nvSpPr>
        <p:spPr>
          <a:xfrm>
            <a:off x="6226121" y="1388695"/>
            <a:ext cx="2602608" cy="2887574"/>
          </a:xfrm>
          <a:prstGeom prst="roundRect">
            <a:avLst>
              <a:gd name="adj" fmla="val 2713"/>
            </a:avLst>
          </a:prstGeom>
          <a:solidFill>
            <a:schemeClr val="bg1">
              <a:lumMod val="95000"/>
            </a:schemeClr>
          </a:solidFill>
        </p:spPr>
        <p:txBody>
          <a:bodyPr tIns="720000" anchor="t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1100" b="0" baseline="0"/>
            </a:lvl1pPr>
          </a:lstStyle>
          <a:p>
            <a:r>
              <a:rPr lang="nl-NL" dirty="0"/>
              <a:t>Klik op onderstaand pictogram</a:t>
            </a:r>
            <a:br>
              <a:rPr lang="nl-NL" dirty="0"/>
            </a:br>
            <a:r>
              <a:rPr lang="nl-NL" dirty="0"/>
              <a:t>om een afbeelding in te voegen</a:t>
            </a:r>
          </a:p>
        </p:txBody>
      </p:sp>
      <p:sp>
        <p:nvSpPr>
          <p:cNvPr id="209" name="foto">
            <a:extLst>
              <a:ext uri="{FF2B5EF4-FFF2-40B4-BE49-F238E27FC236}">
                <a16:creationId xmlns:a16="http://schemas.microsoft.com/office/drawing/2014/main" id="{92997DD6-3C3E-4D4F-A561-2FBB6E2CB16F}"/>
              </a:ext>
            </a:extLst>
          </p:cNvPr>
          <p:cNvSpPr>
            <a:spLocks noGrp="1"/>
          </p:cNvSpPr>
          <p:nvPr>
            <p:ph type="pic" sz="quarter" idx="58" hasCustomPrompt="1"/>
          </p:nvPr>
        </p:nvSpPr>
        <p:spPr>
          <a:xfrm>
            <a:off x="9074288" y="1388695"/>
            <a:ext cx="2602608" cy="2887574"/>
          </a:xfrm>
          <a:prstGeom prst="roundRect">
            <a:avLst>
              <a:gd name="adj" fmla="val 2713"/>
            </a:avLst>
          </a:prstGeom>
          <a:solidFill>
            <a:schemeClr val="bg1">
              <a:lumMod val="95000"/>
            </a:schemeClr>
          </a:solidFill>
        </p:spPr>
        <p:txBody>
          <a:bodyPr tIns="720000" anchor="t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1100" b="0" baseline="0"/>
            </a:lvl1pPr>
          </a:lstStyle>
          <a:p>
            <a:r>
              <a:rPr lang="nl-NL" dirty="0"/>
              <a:t>Klik op onderstaand pictogram</a:t>
            </a:r>
            <a:br>
              <a:rPr lang="nl-NL" dirty="0"/>
            </a:br>
            <a:r>
              <a:rPr lang="nl-NL" dirty="0"/>
              <a:t>om een afbeelding in te voegen</a:t>
            </a:r>
          </a:p>
        </p:txBody>
      </p:sp>
      <p:sp>
        <p:nvSpPr>
          <p:cNvPr id="211" name="tekst">
            <a:extLst>
              <a:ext uri="{FF2B5EF4-FFF2-40B4-BE49-F238E27FC236}">
                <a16:creationId xmlns:a16="http://schemas.microsoft.com/office/drawing/2014/main" id="{A2E8DCEB-4330-49AA-A7C5-2DAED7A4A97B}"/>
              </a:ext>
            </a:extLst>
          </p:cNvPr>
          <p:cNvSpPr>
            <a:spLocks noGrp="1"/>
          </p:cNvSpPr>
          <p:nvPr>
            <p:ph type="body" orient="vert" idx="59" hasCustomPrompt="1"/>
          </p:nvPr>
        </p:nvSpPr>
        <p:spPr>
          <a:xfrm>
            <a:off x="525244" y="4530840"/>
            <a:ext cx="2611691" cy="1323218"/>
          </a:xfrm>
        </p:spPr>
        <p:txBody>
          <a:bodyPr vert="horz"/>
          <a:lstStyle>
            <a:lvl1pPr marL="0" indent="0" algn="ctr">
              <a:lnSpc>
                <a:spcPct val="100000"/>
              </a:lnSpc>
              <a:buNone/>
              <a:defRPr b="0"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 algn="ctr"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5"/>
            <a:r>
              <a:rPr lang="nl-NL" noProof="0"/>
              <a:t>Naam achternaam</a:t>
            </a:r>
          </a:p>
          <a:p>
            <a:pPr lvl="0"/>
            <a:r>
              <a:rPr lang="nl-NL" noProof="0"/>
              <a:t>Ruimte </a:t>
            </a:r>
            <a:r>
              <a:rPr lang="nl-NL" noProof="0" dirty="0"/>
              <a:t>voor een </a:t>
            </a:r>
            <a:br>
              <a:rPr lang="nl-NL" noProof="0" dirty="0"/>
            </a:br>
            <a:r>
              <a:rPr lang="nl-NL" noProof="0" dirty="0"/>
              <a:t>extra toevoeging</a:t>
            </a:r>
          </a:p>
        </p:txBody>
      </p:sp>
      <p:sp>
        <p:nvSpPr>
          <p:cNvPr id="216" name="tekst">
            <a:extLst>
              <a:ext uri="{FF2B5EF4-FFF2-40B4-BE49-F238E27FC236}">
                <a16:creationId xmlns:a16="http://schemas.microsoft.com/office/drawing/2014/main" id="{44DC3E61-1D5A-478B-BF82-E05E5C3AB0A1}"/>
              </a:ext>
            </a:extLst>
          </p:cNvPr>
          <p:cNvSpPr>
            <a:spLocks noGrp="1"/>
          </p:cNvSpPr>
          <p:nvPr>
            <p:ph type="body" orient="vert" idx="61" hasCustomPrompt="1"/>
          </p:nvPr>
        </p:nvSpPr>
        <p:spPr>
          <a:xfrm>
            <a:off x="3368870" y="4530840"/>
            <a:ext cx="2611691" cy="1323218"/>
          </a:xfrm>
        </p:spPr>
        <p:txBody>
          <a:bodyPr vert="horz"/>
          <a:lstStyle>
            <a:lvl1pPr marL="0" indent="0" algn="ctr">
              <a:lnSpc>
                <a:spcPct val="100000"/>
              </a:lnSpc>
              <a:buNone/>
              <a:defRPr b="0"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 algn="ctr"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5"/>
            <a:r>
              <a:rPr lang="nl-NL" noProof="0"/>
              <a:t>Naam achternaam</a:t>
            </a:r>
          </a:p>
          <a:p>
            <a:pPr lvl="0"/>
            <a:r>
              <a:rPr lang="nl-NL" noProof="0"/>
              <a:t>Ruimte </a:t>
            </a:r>
            <a:r>
              <a:rPr lang="nl-NL" noProof="0" dirty="0"/>
              <a:t>voor een </a:t>
            </a:r>
            <a:br>
              <a:rPr lang="nl-NL" noProof="0" dirty="0"/>
            </a:br>
            <a:r>
              <a:rPr lang="nl-NL" noProof="0" dirty="0"/>
              <a:t>extra toevoeging</a:t>
            </a:r>
          </a:p>
        </p:txBody>
      </p:sp>
      <p:sp>
        <p:nvSpPr>
          <p:cNvPr id="218" name="tekst">
            <a:extLst>
              <a:ext uri="{FF2B5EF4-FFF2-40B4-BE49-F238E27FC236}">
                <a16:creationId xmlns:a16="http://schemas.microsoft.com/office/drawing/2014/main" id="{C12A6F54-7562-4C5D-846B-87E626458C4F}"/>
              </a:ext>
            </a:extLst>
          </p:cNvPr>
          <p:cNvSpPr>
            <a:spLocks noGrp="1"/>
          </p:cNvSpPr>
          <p:nvPr>
            <p:ph type="body" orient="vert" idx="63" hasCustomPrompt="1"/>
          </p:nvPr>
        </p:nvSpPr>
        <p:spPr>
          <a:xfrm>
            <a:off x="6217038" y="4530840"/>
            <a:ext cx="2611691" cy="1323218"/>
          </a:xfrm>
        </p:spPr>
        <p:txBody>
          <a:bodyPr vert="horz"/>
          <a:lstStyle>
            <a:lvl1pPr marL="0" indent="0" algn="ctr">
              <a:lnSpc>
                <a:spcPct val="100000"/>
              </a:lnSpc>
              <a:buNone/>
              <a:defRPr b="0"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 algn="ctr"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5"/>
            <a:r>
              <a:rPr lang="nl-NL" noProof="0"/>
              <a:t>Naam achternaam</a:t>
            </a:r>
          </a:p>
          <a:p>
            <a:pPr lvl="0"/>
            <a:r>
              <a:rPr lang="nl-NL" noProof="0"/>
              <a:t>Ruimte </a:t>
            </a:r>
            <a:r>
              <a:rPr lang="nl-NL" noProof="0" dirty="0"/>
              <a:t>voor een </a:t>
            </a:r>
            <a:br>
              <a:rPr lang="nl-NL" noProof="0" dirty="0"/>
            </a:br>
            <a:r>
              <a:rPr lang="nl-NL" noProof="0" dirty="0"/>
              <a:t>extra toevoeging</a:t>
            </a:r>
          </a:p>
        </p:txBody>
      </p:sp>
      <p:sp>
        <p:nvSpPr>
          <p:cNvPr id="220" name="tekst">
            <a:extLst>
              <a:ext uri="{FF2B5EF4-FFF2-40B4-BE49-F238E27FC236}">
                <a16:creationId xmlns:a16="http://schemas.microsoft.com/office/drawing/2014/main" id="{ABCBA0F9-0F97-45BB-B6DE-999D743635EB}"/>
              </a:ext>
            </a:extLst>
          </p:cNvPr>
          <p:cNvSpPr>
            <a:spLocks noGrp="1"/>
          </p:cNvSpPr>
          <p:nvPr>
            <p:ph type="body" orient="vert" idx="65" hasCustomPrompt="1"/>
          </p:nvPr>
        </p:nvSpPr>
        <p:spPr>
          <a:xfrm>
            <a:off x="9069747" y="4530840"/>
            <a:ext cx="2611691" cy="1323218"/>
          </a:xfrm>
        </p:spPr>
        <p:txBody>
          <a:bodyPr vert="horz"/>
          <a:lstStyle>
            <a:lvl1pPr marL="0" indent="0" algn="ctr">
              <a:lnSpc>
                <a:spcPct val="100000"/>
              </a:lnSpc>
              <a:buNone/>
              <a:defRPr b="0"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 algn="ctr"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5"/>
            <a:r>
              <a:rPr lang="nl-NL" noProof="0"/>
              <a:t>Naam achternaam</a:t>
            </a:r>
          </a:p>
          <a:p>
            <a:pPr lvl="0"/>
            <a:r>
              <a:rPr lang="nl-NL" noProof="0"/>
              <a:t>Ruimte </a:t>
            </a:r>
            <a:r>
              <a:rPr lang="nl-NL" noProof="0" dirty="0"/>
              <a:t>voor een </a:t>
            </a:r>
            <a:br>
              <a:rPr lang="nl-NL" noProof="0" dirty="0"/>
            </a:br>
            <a:r>
              <a:rPr lang="nl-NL" noProof="0" dirty="0"/>
              <a:t>extra toevoeging</a:t>
            </a:r>
          </a:p>
        </p:txBody>
      </p:sp>
      <p:sp>
        <p:nvSpPr>
          <p:cNvPr id="221" name="Titel 1">
            <a:extLst>
              <a:ext uri="{FF2B5EF4-FFF2-40B4-BE49-F238E27FC236}">
                <a16:creationId xmlns:a16="http://schemas.microsoft.com/office/drawing/2014/main" id="{6B210676-552F-4B28-9F20-5CBEE02DAE8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10562" y="272177"/>
            <a:ext cx="11166334" cy="600744"/>
          </a:xfrm>
        </p:spPr>
        <p:txBody>
          <a:bodyPr/>
          <a:lstStyle>
            <a:lvl1pPr>
              <a:defRPr/>
            </a:lvl1pPr>
          </a:lstStyle>
          <a:p>
            <a:r>
              <a:rPr lang="nl-NL" noProof="0" dirty="0"/>
              <a:t>Plaats hier je titel</a:t>
            </a:r>
            <a:endParaRPr lang="nl-NL" dirty="0"/>
          </a:p>
        </p:txBody>
      </p:sp>
      <p:sp>
        <p:nvSpPr>
          <p:cNvPr id="63" name="Onder balkje">
            <a:extLst>
              <a:ext uri="{FF2B5EF4-FFF2-40B4-BE49-F238E27FC236}">
                <a16:creationId xmlns:a16="http://schemas.microsoft.com/office/drawing/2014/main" id="{EB382FCD-9C8B-4F18-B37B-29CA0F43C412}"/>
              </a:ext>
            </a:extLst>
          </p:cNvPr>
          <p:cNvSpPr>
            <a:spLocks/>
          </p:cNvSpPr>
          <p:nvPr userDrawn="1"/>
        </p:nvSpPr>
        <p:spPr>
          <a:xfrm>
            <a:off x="-2507" y="6785940"/>
            <a:ext cx="12192000" cy="7691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76" name="Tijdelijke aanduiding voor dianummer 5">
            <a:extLst>
              <a:ext uri="{FF2B5EF4-FFF2-40B4-BE49-F238E27FC236}">
                <a16:creationId xmlns:a16="http://schemas.microsoft.com/office/drawing/2014/main" id="{3CFA51F5-599C-4898-83AB-6D5F2884DF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16362" y="6376061"/>
            <a:ext cx="392576" cy="216909"/>
          </a:xfrm>
        </p:spPr>
        <p:txBody>
          <a:bodyPr/>
          <a:lstStyle/>
          <a:p>
            <a:fld id="{7AD0FE45-509C-4BDF-9EDE-64426F8DF3D2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459277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C-B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Onder balkje">
            <a:extLst>
              <a:ext uri="{FF2B5EF4-FFF2-40B4-BE49-F238E27FC236}">
                <a16:creationId xmlns:a16="http://schemas.microsoft.com/office/drawing/2014/main" id="{EC338F84-A3AF-48F4-A412-8D1363198E1A}"/>
              </a:ext>
            </a:extLst>
          </p:cNvPr>
          <p:cNvSpPr>
            <a:spLocks/>
          </p:cNvSpPr>
          <p:nvPr userDrawn="1"/>
        </p:nvSpPr>
        <p:spPr>
          <a:xfrm>
            <a:off x="-2507" y="6785940"/>
            <a:ext cx="12192000" cy="7691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0DA75972-73CC-4A0A-9567-F2B4412F020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45707" y="7045418"/>
            <a:ext cx="3140325" cy="216909"/>
          </a:xfrm>
        </p:spPr>
        <p:txBody>
          <a:bodyPr/>
          <a:lstStyle/>
          <a:p>
            <a:fld id="{8516D6A5-529C-4A2F-9EF7-A2B647F1C54E}" type="datetime1">
              <a:rPr lang="nl-NL" smtClean="0"/>
              <a:t>17-04-19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D07A43D8-7ED9-442E-BF69-FF8902703C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26910" y="7045418"/>
            <a:ext cx="6718797" cy="216909"/>
          </a:xfrm>
        </p:spPr>
        <p:txBody>
          <a:bodyPr/>
          <a:lstStyle/>
          <a:p>
            <a:r>
              <a:rPr lang="nl-NL" dirty="0"/>
              <a:t>&lt;Plaats hier je voettekst&gt;</a:t>
            </a:r>
          </a:p>
        </p:txBody>
      </p:sp>
      <p:sp>
        <p:nvSpPr>
          <p:cNvPr id="2" name="titel">
            <a:extLst>
              <a:ext uri="{FF2B5EF4-FFF2-40B4-BE49-F238E27FC236}">
                <a16:creationId xmlns:a16="http://schemas.microsoft.com/office/drawing/2014/main" id="{2AEFA4AD-513F-4FA2-94D5-B906A27FAEC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18899" y="272177"/>
            <a:ext cx="11149188" cy="600744"/>
          </a:xfrm>
        </p:spPr>
        <p:txBody>
          <a:bodyPr/>
          <a:lstStyle>
            <a:lvl1pPr>
              <a:defRPr/>
            </a:lvl1pPr>
          </a:lstStyle>
          <a:p>
            <a:r>
              <a:rPr lang="nl-NL" noProof="0" dirty="0"/>
              <a:t>Plaats hier je titel</a:t>
            </a:r>
            <a:endParaRPr lang="nl-NL" dirty="0"/>
          </a:p>
        </p:txBody>
      </p:sp>
      <p:sp>
        <p:nvSpPr>
          <p:cNvPr id="3" name="tekst">
            <a:extLst>
              <a:ext uri="{FF2B5EF4-FFF2-40B4-BE49-F238E27FC236}">
                <a16:creationId xmlns:a16="http://schemas.microsoft.com/office/drawing/2014/main" id="{FDD826C5-0082-44A8-A23D-491166C08D5B}"/>
              </a:ext>
            </a:extLst>
          </p:cNvPr>
          <p:cNvSpPr>
            <a:spLocks noGrp="1"/>
          </p:cNvSpPr>
          <p:nvPr>
            <p:ph type="body" orient="vert" idx="1" hasCustomPrompt="1"/>
          </p:nvPr>
        </p:nvSpPr>
        <p:spPr>
          <a:xfrm>
            <a:off x="523807" y="1400483"/>
            <a:ext cx="8974163" cy="4456846"/>
          </a:xfrm>
        </p:spPr>
        <p:txBody>
          <a:bodyPr vert="horz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nl-NL" noProof="0" dirty="0"/>
              <a:t>Plaats hier de CC-BY tekst</a:t>
            </a:r>
          </a:p>
        </p:txBody>
      </p:sp>
      <p:sp>
        <p:nvSpPr>
          <p:cNvPr id="7" name="Tekstvak">
            <a:extLst>
              <a:ext uri="{FF2B5EF4-FFF2-40B4-BE49-F238E27FC236}">
                <a16:creationId xmlns:a16="http://schemas.microsoft.com/office/drawing/2014/main" id="{A6DE5EA5-27BD-42F3-BD1D-C1E35D802DEE}"/>
              </a:ext>
            </a:extLst>
          </p:cNvPr>
          <p:cNvSpPr txBox="1">
            <a:spLocks/>
          </p:cNvSpPr>
          <p:nvPr userDrawn="1"/>
        </p:nvSpPr>
        <p:spPr>
          <a:xfrm>
            <a:off x="5534272" y="-885712"/>
            <a:ext cx="1123486" cy="548182"/>
          </a:xfrm>
          <a:prstGeom prst="rect">
            <a:avLst/>
          </a:prstGeom>
          <a:solidFill>
            <a:schemeClr val="bg1"/>
          </a:solidFill>
        </p:spPr>
        <p:txBody>
          <a:bodyPr wrap="none" lIns="360000" tIns="180000" rIns="360000" bIns="180000" rtlCol="0">
            <a:spAutoFit/>
          </a:bodyPr>
          <a:lstStyle/>
          <a:p>
            <a:pPr algn="ctr"/>
            <a:r>
              <a:rPr lang="nl-NL" sz="1200" b="0" spc="50" baseline="0" dirty="0">
                <a:solidFill>
                  <a:srgbClr val="212121"/>
                </a:solidFill>
                <a:latin typeface="+mn-lt"/>
                <a:cs typeface="Calibri" panose="020F0502020204030204" pitchFamily="34" charset="0"/>
              </a:rPr>
              <a:t>CC-BY</a:t>
            </a:r>
          </a:p>
        </p:txBody>
      </p:sp>
      <p:sp>
        <p:nvSpPr>
          <p:cNvPr id="22" name="Tijdelijke aanduiding voor tekst 21">
            <a:extLst>
              <a:ext uri="{FF2B5EF4-FFF2-40B4-BE49-F238E27FC236}">
                <a16:creationId xmlns:a16="http://schemas.microsoft.com/office/drawing/2014/main" id="{EA3F018E-3681-4180-9C3F-F5324D11154E}"/>
              </a:ext>
            </a:extLst>
          </p:cNvPr>
          <p:cNvSpPr>
            <a:spLocks noGrp="1"/>
          </p:cNvSpPr>
          <p:nvPr>
            <p:ph type="body" sz="quarter" idx="65"/>
          </p:nvPr>
        </p:nvSpPr>
        <p:spPr>
          <a:xfrm>
            <a:off x="9754069" y="0"/>
            <a:ext cx="1919032" cy="6858000"/>
          </a:xfrm>
          <a:custGeom>
            <a:avLst/>
            <a:gdLst>
              <a:gd name="connsiteX0" fmla="*/ 2209313 w 2219324"/>
              <a:gd name="connsiteY0" fmla="*/ 0 h 7931150"/>
              <a:gd name="connsiteX1" fmla="*/ 2219324 w 2219324"/>
              <a:gd name="connsiteY1" fmla="*/ 9968 h 7931150"/>
              <a:gd name="connsiteX2" fmla="*/ 2219324 w 2219324"/>
              <a:gd name="connsiteY2" fmla="*/ 2491982 h 7931150"/>
              <a:gd name="connsiteX3" fmla="*/ 1528497 w 2219324"/>
              <a:gd name="connsiteY3" fmla="*/ 3179770 h 7931150"/>
              <a:gd name="connsiteX4" fmla="*/ 690827 w 2219324"/>
              <a:gd name="connsiteY4" fmla="*/ 3179770 h 7931150"/>
              <a:gd name="connsiteX5" fmla="*/ 20024 w 2219324"/>
              <a:gd name="connsiteY5" fmla="*/ 3847621 h 7931150"/>
              <a:gd name="connsiteX6" fmla="*/ 20024 w 2219324"/>
              <a:gd name="connsiteY6" fmla="*/ 7921182 h 7931150"/>
              <a:gd name="connsiteX7" fmla="*/ 10012 w 2219324"/>
              <a:gd name="connsiteY7" fmla="*/ 7931150 h 7931150"/>
              <a:gd name="connsiteX8" fmla="*/ 0 w 2219324"/>
              <a:gd name="connsiteY8" fmla="*/ 7921182 h 7931150"/>
              <a:gd name="connsiteX9" fmla="*/ 0 w 2219324"/>
              <a:gd name="connsiteY9" fmla="*/ 3847621 h 7931150"/>
              <a:gd name="connsiteX10" fmla="*/ 690827 w 2219324"/>
              <a:gd name="connsiteY10" fmla="*/ 3159834 h 7931150"/>
              <a:gd name="connsiteX11" fmla="*/ 1528497 w 2219324"/>
              <a:gd name="connsiteY11" fmla="*/ 3159834 h 7931150"/>
              <a:gd name="connsiteX12" fmla="*/ 2199301 w 2219324"/>
              <a:gd name="connsiteY12" fmla="*/ 2491982 h 7931150"/>
              <a:gd name="connsiteX13" fmla="*/ 2199301 w 2219324"/>
              <a:gd name="connsiteY13" fmla="*/ 9968 h 7931150"/>
              <a:gd name="connsiteX14" fmla="*/ 2209313 w 2219324"/>
              <a:gd name="connsiteY14" fmla="*/ 0 h 7931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2219324" h="7931150">
                <a:moveTo>
                  <a:pt x="2209313" y="0"/>
                </a:moveTo>
                <a:cubicBezTo>
                  <a:pt x="2215987" y="0"/>
                  <a:pt x="2219324" y="3322"/>
                  <a:pt x="2219324" y="9968"/>
                </a:cubicBezTo>
                <a:cubicBezTo>
                  <a:pt x="2219324" y="2491982"/>
                  <a:pt x="2219324" y="2491982"/>
                  <a:pt x="2219324" y="2491982"/>
                </a:cubicBezTo>
                <a:cubicBezTo>
                  <a:pt x="2219324" y="2870764"/>
                  <a:pt x="1908953" y="3179770"/>
                  <a:pt x="1528497" y="3179770"/>
                </a:cubicBezTo>
                <a:cubicBezTo>
                  <a:pt x="690827" y="3179770"/>
                  <a:pt x="690827" y="3179770"/>
                  <a:pt x="690827" y="3179770"/>
                </a:cubicBezTo>
                <a:cubicBezTo>
                  <a:pt x="320383" y="3179770"/>
                  <a:pt x="20024" y="3478808"/>
                  <a:pt x="20024" y="3847621"/>
                </a:cubicBezTo>
                <a:cubicBezTo>
                  <a:pt x="20024" y="7921182"/>
                  <a:pt x="20024" y="7921182"/>
                  <a:pt x="20024" y="7921182"/>
                </a:cubicBezTo>
                <a:cubicBezTo>
                  <a:pt x="20024" y="7924504"/>
                  <a:pt x="16686" y="7931150"/>
                  <a:pt x="10012" y="7931150"/>
                </a:cubicBezTo>
                <a:cubicBezTo>
                  <a:pt x="3337" y="7931150"/>
                  <a:pt x="0" y="7924504"/>
                  <a:pt x="0" y="7921182"/>
                </a:cubicBezTo>
                <a:cubicBezTo>
                  <a:pt x="0" y="3847621"/>
                  <a:pt x="0" y="3847621"/>
                  <a:pt x="0" y="3847621"/>
                </a:cubicBezTo>
                <a:cubicBezTo>
                  <a:pt x="0" y="3468840"/>
                  <a:pt x="310371" y="3159834"/>
                  <a:pt x="690827" y="3159834"/>
                </a:cubicBezTo>
                <a:cubicBezTo>
                  <a:pt x="1528497" y="3159834"/>
                  <a:pt x="1528497" y="3159834"/>
                  <a:pt x="1528497" y="3159834"/>
                </a:cubicBezTo>
                <a:cubicBezTo>
                  <a:pt x="1898941" y="3159834"/>
                  <a:pt x="2199301" y="2860796"/>
                  <a:pt x="2199301" y="2491982"/>
                </a:cubicBezTo>
                <a:cubicBezTo>
                  <a:pt x="2199301" y="9968"/>
                  <a:pt x="2199301" y="9968"/>
                  <a:pt x="2199301" y="9968"/>
                </a:cubicBezTo>
                <a:cubicBezTo>
                  <a:pt x="2199301" y="3322"/>
                  <a:pt x="2202638" y="0"/>
                  <a:pt x="2209313" y="0"/>
                </a:cubicBezTo>
                <a:close/>
              </a:path>
            </a:pathLst>
          </a:custGeom>
          <a:solidFill>
            <a:schemeClr val="accent1"/>
          </a:solidFill>
        </p:spPr>
        <p:txBody>
          <a:bodyPr wrap="square">
            <a:noAutofit/>
          </a:bodyPr>
          <a:lstStyle>
            <a:lvl1pPr marL="0" indent="0">
              <a:buNone/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8" name="Tijdelijke aanduiding voor tekst 44">
            <a:extLst>
              <a:ext uri="{FF2B5EF4-FFF2-40B4-BE49-F238E27FC236}">
                <a16:creationId xmlns:a16="http://schemas.microsoft.com/office/drawing/2014/main" id="{2625E133-5B44-43E9-8CFC-FA46765B91E9}"/>
              </a:ext>
            </a:extLst>
          </p:cNvPr>
          <p:cNvSpPr>
            <a:spLocks noGrp="1"/>
          </p:cNvSpPr>
          <p:nvPr>
            <p:ph type="body" sz="quarter" idx="68"/>
          </p:nvPr>
        </p:nvSpPr>
        <p:spPr>
          <a:xfrm>
            <a:off x="10691963" y="5463172"/>
            <a:ext cx="899703" cy="394157"/>
          </a:xfrm>
          <a:blipFill>
            <a:blip r:embed="rId2" cstate="screen"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l="2307" r="2307"/>
            </a:stretch>
          </a:blipFill>
        </p:spPr>
        <p:txBody>
          <a:bodyPr/>
          <a:lstStyle>
            <a:lvl1pPr marL="0" indent="0">
              <a:buNone/>
              <a:defRPr sz="1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6" name="Tijdelijke aanduiding voor dianummer 5">
            <a:extLst>
              <a:ext uri="{FF2B5EF4-FFF2-40B4-BE49-F238E27FC236}">
                <a16:creationId xmlns:a16="http://schemas.microsoft.com/office/drawing/2014/main" id="{E6A3CE52-E5F7-4B4F-85AC-CD549AB4D4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16362" y="6376061"/>
            <a:ext cx="392576" cy="216909"/>
          </a:xfrm>
        </p:spPr>
        <p:txBody>
          <a:bodyPr/>
          <a:lstStyle/>
          <a:p>
            <a:fld id="{7AD0FE45-509C-4BDF-9EDE-64426F8DF3D2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03371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fsluiting met 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Cover Logo">
            <a:extLst>
              <a:ext uri="{FF2B5EF4-FFF2-40B4-BE49-F238E27FC236}">
                <a16:creationId xmlns:a16="http://schemas.microsoft.com/office/drawing/2014/main" id="{BFE3F2DF-F973-4BC9-A966-72782954493A}"/>
              </a:ext>
            </a:extLst>
          </p:cNvPr>
          <p:cNvSpPr>
            <a:spLocks/>
          </p:cNvSpPr>
          <p:nvPr userDrawn="1"/>
        </p:nvSpPr>
        <p:spPr>
          <a:xfrm>
            <a:off x="10464800" y="5725024"/>
            <a:ext cx="1727200" cy="10609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sp>
        <p:nvSpPr>
          <p:cNvPr id="48" name="foto">
            <a:extLst>
              <a:ext uri="{FF2B5EF4-FFF2-40B4-BE49-F238E27FC236}">
                <a16:creationId xmlns:a16="http://schemas.microsoft.com/office/drawing/2014/main" id="{9FA4FBC7-DF59-4250-B300-46C73F538778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259064" y="261257"/>
            <a:ext cx="11670136" cy="6343604"/>
          </a:xfrm>
          <a:prstGeom prst="roundRect">
            <a:avLst>
              <a:gd name="adj" fmla="val 2210"/>
            </a:avLst>
          </a:prstGeom>
          <a:solidFill>
            <a:schemeClr val="bg1">
              <a:lumMod val="85000"/>
            </a:schemeClr>
          </a:solidFill>
        </p:spPr>
        <p:txBody>
          <a:bodyPr lIns="6480000" tIns="0" anchor="ctr" anchorCtr="0"/>
          <a:lstStyle>
            <a:lvl1pPr marL="0" indent="0" algn="l">
              <a:spcBef>
                <a:spcPts val="0"/>
              </a:spcBef>
              <a:spcAft>
                <a:spcPts val="0"/>
              </a:spcAft>
              <a:buNone/>
              <a:defRPr sz="1100" b="0" baseline="0"/>
            </a:lvl1pPr>
          </a:lstStyle>
          <a:p>
            <a:r>
              <a:rPr lang="nl-NL" dirty="0"/>
              <a:t>Klik op het pictogram hiernaast</a:t>
            </a:r>
            <a:br>
              <a:rPr lang="nl-NL" dirty="0"/>
            </a:br>
            <a:r>
              <a:rPr lang="nl-NL" dirty="0"/>
              <a:t>om een afbeelding in te voegen</a:t>
            </a:r>
            <a:endParaRPr lang="en-GB" noProof="0" dirty="0"/>
          </a:p>
        </p:txBody>
      </p:sp>
      <p:sp>
        <p:nvSpPr>
          <p:cNvPr id="7" name="Tekstvak">
            <a:extLst>
              <a:ext uri="{FF2B5EF4-FFF2-40B4-BE49-F238E27FC236}">
                <a16:creationId xmlns:a16="http://schemas.microsoft.com/office/drawing/2014/main" id="{A6DE5EA5-27BD-42F3-BD1D-C1E35D802DEE}"/>
              </a:ext>
            </a:extLst>
          </p:cNvPr>
          <p:cNvSpPr txBox="1">
            <a:spLocks/>
          </p:cNvSpPr>
          <p:nvPr userDrawn="1"/>
        </p:nvSpPr>
        <p:spPr>
          <a:xfrm>
            <a:off x="4990631" y="-885712"/>
            <a:ext cx="2210772" cy="548182"/>
          </a:xfrm>
          <a:prstGeom prst="rect">
            <a:avLst/>
          </a:prstGeom>
          <a:solidFill>
            <a:schemeClr val="bg1"/>
          </a:solidFill>
        </p:spPr>
        <p:txBody>
          <a:bodyPr wrap="none" lIns="360000" tIns="180000" rIns="360000" bIns="180000" rtlCol="0">
            <a:spAutoFit/>
          </a:bodyPr>
          <a:lstStyle/>
          <a:p>
            <a:pPr algn="ctr"/>
            <a:r>
              <a:rPr lang="nl-NL" sz="1200" b="0" spc="50" baseline="0" dirty="0">
                <a:solidFill>
                  <a:srgbClr val="212121"/>
                </a:solidFill>
                <a:latin typeface="+mn-lt"/>
                <a:cs typeface="Calibri" panose="020F0502020204030204" pitchFamily="34" charset="0"/>
              </a:rPr>
              <a:t>CLOSURE (Picture) (1)</a:t>
            </a:r>
          </a:p>
        </p:txBody>
      </p:sp>
      <p:sp>
        <p:nvSpPr>
          <p:cNvPr id="41" name="Tijdelijke aanduiding voor tekst 4">
            <a:extLst>
              <a:ext uri="{FF2B5EF4-FFF2-40B4-BE49-F238E27FC236}">
                <a16:creationId xmlns:a16="http://schemas.microsoft.com/office/drawing/2014/main" id="{97D94EDB-F9CC-42E2-BBE0-51B1FA517548}"/>
              </a:ext>
            </a:extLst>
          </p:cNvPr>
          <p:cNvSpPr>
            <a:spLocks noGrp="1"/>
          </p:cNvSpPr>
          <p:nvPr>
            <p:ph type="body" sz="quarter" idx="65"/>
          </p:nvPr>
        </p:nvSpPr>
        <p:spPr>
          <a:xfrm>
            <a:off x="870839" y="3264255"/>
            <a:ext cx="4347528" cy="2135167"/>
          </a:xfrm>
          <a:prstGeom prst="roundRect">
            <a:avLst>
              <a:gd name="adj" fmla="val 7360"/>
            </a:avLst>
          </a:prstGeom>
          <a:solidFill>
            <a:schemeClr val="accent1"/>
          </a:solidFill>
          <a:ln w="12700">
            <a:solidFill>
              <a:schemeClr val="accent1"/>
            </a:solidFill>
          </a:ln>
        </p:spPr>
        <p:txBody>
          <a:bodyPr lIns="612000" tIns="180000" rIns="180000" bIns="252000" anchor="ctr" anchorCtr="0"/>
          <a:lstStyle>
            <a:lvl1pPr marL="0" indent="0" algn="l">
              <a:lnSpc>
                <a:spcPct val="150000"/>
              </a:lnSpc>
              <a:buFont typeface="Arial" panose="020B0604020202020204" pitchFamily="34" charset="0"/>
              <a:buNone/>
              <a:defRPr sz="1600" b="1">
                <a:solidFill>
                  <a:schemeClr val="accent1"/>
                </a:solidFill>
              </a:defRPr>
            </a:lvl1pPr>
            <a:lvl2pPr marL="0" indent="0" algn="ctr">
              <a:buFont typeface="Arial" panose="020B0604020202020204" pitchFamily="34" charset="0"/>
              <a:buNone/>
              <a:defRPr>
                <a:solidFill>
                  <a:schemeClr val="bg1"/>
                </a:solidFill>
              </a:defRPr>
            </a:lvl2pPr>
            <a:lvl3pPr marL="0" indent="0" algn="ctr">
              <a:buFont typeface="Arial" panose="020B0604020202020204" pitchFamily="34" charset="0"/>
              <a:buNone/>
              <a:defRPr>
                <a:solidFill>
                  <a:schemeClr val="bg1"/>
                </a:solidFill>
              </a:defRPr>
            </a:lvl3pPr>
            <a:lvl4pPr marL="0" indent="0" algn="ctr">
              <a:buFont typeface="Arial" panose="020B0604020202020204" pitchFamily="34" charset="0"/>
              <a:buNone/>
              <a:defRPr>
                <a:solidFill>
                  <a:schemeClr val="bg1"/>
                </a:solidFill>
              </a:defRPr>
            </a:lvl4pPr>
            <a:lvl5pPr marL="0" indent="0" algn="ctr">
              <a:buFont typeface="Arial" panose="020B0604020202020204" pitchFamily="34" charset="0"/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2" name="Tijdelijke aanduiding voor tekst 41">
            <a:extLst>
              <a:ext uri="{FF2B5EF4-FFF2-40B4-BE49-F238E27FC236}">
                <a16:creationId xmlns:a16="http://schemas.microsoft.com/office/drawing/2014/main" id="{B9D02996-54AC-4166-B627-2F4362DC0176}"/>
              </a:ext>
            </a:extLst>
          </p:cNvPr>
          <p:cNvSpPr>
            <a:spLocks noGrp="1"/>
          </p:cNvSpPr>
          <p:nvPr>
            <p:ph type="body" sz="quarter" idx="67"/>
          </p:nvPr>
        </p:nvSpPr>
        <p:spPr>
          <a:xfrm>
            <a:off x="9754069" y="0"/>
            <a:ext cx="1919032" cy="6858000"/>
          </a:xfrm>
          <a:custGeom>
            <a:avLst/>
            <a:gdLst>
              <a:gd name="connsiteX0" fmla="*/ 2209313 w 2219324"/>
              <a:gd name="connsiteY0" fmla="*/ 0 h 7931150"/>
              <a:gd name="connsiteX1" fmla="*/ 2219324 w 2219324"/>
              <a:gd name="connsiteY1" fmla="*/ 9968 h 7931150"/>
              <a:gd name="connsiteX2" fmla="*/ 2219324 w 2219324"/>
              <a:gd name="connsiteY2" fmla="*/ 2491982 h 7931150"/>
              <a:gd name="connsiteX3" fmla="*/ 1528497 w 2219324"/>
              <a:gd name="connsiteY3" fmla="*/ 3179770 h 7931150"/>
              <a:gd name="connsiteX4" fmla="*/ 690827 w 2219324"/>
              <a:gd name="connsiteY4" fmla="*/ 3179770 h 7931150"/>
              <a:gd name="connsiteX5" fmla="*/ 20024 w 2219324"/>
              <a:gd name="connsiteY5" fmla="*/ 3847621 h 7931150"/>
              <a:gd name="connsiteX6" fmla="*/ 20024 w 2219324"/>
              <a:gd name="connsiteY6" fmla="*/ 7921182 h 7931150"/>
              <a:gd name="connsiteX7" fmla="*/ 10012 w 2219324"/>
              <a:gd name="connsiteY7" fmla="*/ 7931150 h 7931150"/>
              <a:gd name="connsiteX8" fmla="*/ 0 w 2219324"/>
              <a:gd name="connsiteY8" fmla="*/ 7921182 h 7931150"/>
              <a:gd name="connsiteX9" fmla="*/ 0 w 2219324"/>
              <a:gd name="connsiteY9" fmla="*/ 3847621 h 7931150"/>
              <a:gd name="connsiteX10" fmla="*/ 690827 w 2219324"/>
              <a:gd name="connsiteY10" fmla="*/ 3159834 h 7931150"/>
              <a:gd name="connsiteX11" fmla="*/ 1528497 w 2219324"/>
              <a:gd name="connsiteY11" fmla="*/ 3159834 h 7931150"/>
              <a:gd name="connsiteX12" fmla="*/ 2199301 w 2219324"/>
              <a:gd name="connsiteY12" fmla="*/ 2491982 h 7931150"/>
              <a:gd name="connsiteX13" fmla="*/ 2199301 w 2219324"/>
              <a:gd name="connsiteY13" fmla="*/ 9968 h 7931150"/>
              <a:gd name="connsiteX14" fmla="*/ 2209313 w 2219324"/>
              <a:gd name="connsiteY14" fmla="*/ 0 h 7931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2219324" h="7931150">
                <a:moveTo>
                  <a:pt x="2209313" y="0"/>
                </a:moveTo>
                <a:cubicBezTo>
                  <a:pt x="2215987" y="0"/>
                  <a:pt x="2219324" y="3322"/>
                  <a:pt x="2219324" y="9968"/>
                </a:cubicBezTo>
                <a:cubicBezTo>
                  <a:pt x="2219324" y="2491982"/>
                  <a:pt x="2219324" y="2491982"/>
                  <a:pt x="2219324" y="2491982"/>
                </a:cubicBezTo>
                <a:cubicBezTo>
                  <a:pt x="2219324" y="2870764"/>
                  <a:pt x="1908953" y="3179770"/>
                  <a:pt x="1528497" y="3179770"/>
                </a:cubicBezTo>
                <a:cubicBezTo>
                  <a:pt x="690827" y="3179770"/>
                  <a:pt x="690827" y="3179770"/>
                  <a:pt x="690827" y="3179770"/>
                </a:cubicBezTo>
                <a:cubicBezTo>
                  <a:pt x="320383" y="3179770"/>
                  <a:pt x="20024" y="3478808"/>
                  <a:pt x="20024" y="3847621"/>
                </a:cubicBezTo>
                <a:cubicBezTo>
                  <a:pt x="20024" y="7921182"/>
                  <a:pt x="20024" y="7921182"/>
                  <a:pt x="20024" y="7921182"/>
                </a:cubicBezTo>
                <a:cubicBezTo>
                  <a:pt x="20024" y="7924504"/>
                  <a:pt x="16686" y="7931150"/>
                  <a:pt x="10012" y="7931150"/>
                </a:cubicBezTo>
                <a:cubicBezTo>
                  <a:pt x="3337" y="7931150"/>
                  <a:pt x="0" y="7924504"/>
                  <a:pt x="0" y="7921182"/>
                </a:cubicBezTo>
                <a:cubicBezTo>
                  <a:pt x="0" y="3847621"/>
                  <a:pt x="0" y="3847621"/>
                  <a:pt x="0" y="3847621"/>
                </a:cubicBezTo>
                <a:cubicBezTo>
                  <a:pt x="0" y="3468840"/>
                  <a:pt x="310371" y="3159834"/>
                  <a:pt x="690827" y="3159834"/>
                </a:cubicBezTo>
                <a:cubicBezTo>
                  <a:pt x="1528497" y="3159834"/>
                  <a:pt x="1528497" y="3159834"/>
                  <a:pt x="1528497" y="3159834"/>
                </a:cubicBezTo>
                <a:cubicBezTo>
                  <a:pt x="1898941" y="3159834"/>
                  <a:pt x="2199301" y="2860796"/>
                  <a:pt x="2199301" y="2491982"/>
                </a:cubicBezTo>
                <a:cubicBezTo>
                  <a:pt x="2199301" y="9968"/>
                  <a:pt x="2199301" y="9968"/>
                  <a:pt x="2199301" y="9968"/>
                </a:cubicBezTo>
                <a:cubicBezTo>
                  <a:pt x="2199301" y="3322"/>
                  <a:pt x="2202638" y="0"/>
                  <a:pt x="2209313" y="0"/>
                </a:cubicBezTo>
                <a:close/>
              </a:path>
            </a:pathLst>
          </a:custGeom>
          <a:solidFill>
            <a:schemeClr val="accent1"/>
          </a:solidFill>
        </p:spPr>
        <p:txBody>
          <a:bodyPr wrap="square">
            <a:noAutofit/>
          </a:bodyPr>
          <a:lstStyle>
            <a:lvl1pPr marL="0" indent="0">
              <a:buNone/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7" name="logo">
            <a:extLst>
              <a:ext uri="{FF2B5EF4-FFF2-40B4-BE49-F238E27FC236}">
                <a16:creationId xmlns:a16="http://schemas.microsoft.com/office/drawing/2014/main" id="{D5F74550-17D3-4535-94BC-8922C0155B1C}"/>
              </a:ext>
            </a:extLst>
          </p:cNvPr>
          <p:cNvSpPr>
            <a:spLocks noGrp="1"/>
          </p:cNvSpPr>
          <p:nvPr>
            <p:ph type="body" sz="quarter" idx="64" hasCustomPrompt="1"/>
          </p:nvPr>
        </p:nvSpPr>
        <p:spPr>
          <a:xfrm>
            <a:off x="10691963" y="5852007"/>
            <a:ext cx="991742" cy="486603"/>
          </a:xfrm>
          <a:blipFill>
            <a:blip r:embed="rId2"/>
            <a:srcRect/>
            <a:stretch>
              <a:fillRect l="1580" r="1580"/>
            </a:stretch>
          </a:blipFill>
        </p:spPr>
        <p:txBody>
          <a:bodyPr anchor="t"/>
          <a:lstStyle>
            <a:lvl1pPr marL="0" indent="0" algn="ctr">
              <a:lnSpc>
                <a:spcPct val="80000"/>
              </a:lnSpc>
              <a:buNone/>
              <a:defRPr sz="1600" b="0">
                <a:solidFill>
                  <a:schemeClr val="tx1"/>
                </a:solidFill>
                <a:effectLst/>
                <a:latin typeface="+mj-lt"/>
              </a:defRPr>
            </a:lvl1pPr>
          </a:lstStyle>
          <a:p>
            <a:pPr lvl="0"/>
            <a:r>
              <a:rPr lang="nl-NL" dirty="0"/>
              <a:t>  </a:t>
            </a:r>
          </a:p>
        </p:txBody>
      </p:sp>
      <p:sp>
        <p:nvSpPr>
          <p:cNvPr id="26" name="wolk">
            <a:extLst>
              <a:ext uri="{FF2B5EF4-FFF2-40B4-BE49-F238E27FC236}">
                <a16:creationId xmlns:a16="http://schemas.microsoft.com/office/drawing/2014/main" id="{2E9579D3-4F63-4CAB-810A-D59D90415FF1}"/>
              </a:ext>
            </a:extLst>
          </p:cNvPr>
          <p:cNvSpPr>
            <a:spLocks noGrp="1"/>
          </p:cNvSpPr>
          <p:nvPr>
            <p:ph type="body" sz="quarter" idx="61" hasCustomPrompt="1"/>
          </p:nvPr>
        </p:nvSpPr>
        <p:spPr>
          <a:xfrm>
            <a:off x="423435" y="524498"/>
            <a:ext cx="4875645" cy="2320893"/>
          </a:xfrm>
          <a:blipFill dpi="0" rotWithShape="1">
            <a:blip r:embed="rId3" cstate="screen">
              <a:alphaModFix amt="9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l="1580" r="1580"/>
            </a:stretch>
          </a:blipFill>
        </p:spPr>
        <p:txBody>
          <a:bodyPr wrap="square" lIns="900000" tIns="720000" rIns="288000" bIns="1800000" anchor="t"/>
          <a:lstStyle>
            <a:lvl1pPr marL="0" marR="0" indent="0" algn="l" defTabSz="914400" rtl="0" eaLnBrk="1" fontAlgn="auto" latinLnBrk="0" hangingPunct="1"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SzTx/>
              <a:buFont typeface="Arial" panose="020B0604020202020204" pitchFamily="34" charset="0"/>
              <a:buNone/>
              <a:tabLst/>
              <a:defRPr sz="3400" b="1" cap="all" baseline="0">
                <a:solidFill>
                  <a:schemeClr val="tx1"/>
                </a:solidFill>
                <a:effectLst/>
                <a:latin typeface="+mj-lt"/>
              </a:defRPr>
            </a:lvl1pPr>
          </a:lstStyle>
          <a:p>
            <a:r>
              <a:rPr lang="nl-NL" dirty="0"/>
              <a:t>Plaats hier de afsluitingszin</a:t>
            </a:r>
          </a:p>
        </p:txBody>
      </p:sp>
      <p:sp>
        <p:nvSpPr>
          <p:cNvPr id="28" name="Tijdelijke aanduiding voor dianummer 5">
            <a:extLst>
              <a:ext uri="{FF2B5EF4-FFF2-40B4-BE49-F238E27FC236}">
                <a16:creationId xmlns:a16="http://schemas.microsoft.com/office/drawing/2014/main" id="{B715D031-E29A-40E5-9F78-94BB56E8BA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16362" y="6376061"/>
            <a:ext cx="392576" cy="216909"/>
          </a:xfrm>
        </p:spPr>
        <p:txBody>
          <a:bodyPr/>
          <a:lstStyle/>
          <a:p>
            <a:fld id="{7AD0FE45-509C-4BDF-9EDE-64426F8DF3D2}" type="slidenum">
              <a:rPr lang="nl-NL" smtClean="0"/>
              <a:t>‹#›</a:t>
            </a:fld>
            <a:endParaRPr lang="nl-NL" dirty="0"/>
          </a:p>
        </p:txBody>
      </p:sp>
      <p:sp>
        <p:nvSpPr>
          <p:cNvPr id="27" name="tekst">
            <a:extLst>
              <a:ext uri="{FF2B5EF4-FFF2-40B4-BE49-F238E27FC236}">
                <a16:creationId xmlns:a16="http://schemas.microsoft.com/office/drawing/2014/main" id="{48EC4A08-27AE-4FB4-BF24-48B8321D39D1}"/>
              </a:ext>
            </a:extLst>
          </p:cNvPr>
          <p:cNvSpPr>
            <a:spLocks noGrp="1"/>
          </p:cNvSpPr>
          <p:nvPr>
            <p:ph type="body" orient="vert" idx="1" hasCustomPrompt="1"/>
          </p:nvPr>
        </p:nvSpPr>
        <p:spPr>
          <a:xfrm>
            <a:off x="1571062" y="3443305"/>
            <a:ext cx="3200400" cy="261257"/>
          </a:xfrm>
        </p:spPr>
        <p:txBody>
          <a:bodyPr vert="horz" wrap="none" anchor="t"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Tx/>
              <a:buFontTx/>
              <a:buNone/>
              <a:tabLst/>
              <a:defRPr sz="1600" b="1">
                <a:solidFill>
                  <a:schemeClr val="bg1"/>
                </a:solidFill>
              </a:defRPr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Tx/>
              <a:buFontTx/>
              <a:buNone/>
              <a:tabLst/>
              <a:defRPr/>
            </a:pPr>
            <a:r>
              <a:rPr lang="nl-NL" noProof="0" dirty="0"/>
              <a:t>Naam + achternaam</a:t>
            </a:r>
          </a:p>
          <a:p>
            <a:pPr lvl="0"/>
            <a:endParaRPr lang="en-GB" noProof="0" dirty="0"/>
          </a:p>
        </p:txBody>
      </p:sp>
      <p:sp>
        <p:nvSpPr>
          <p:cNvPr id="31" name="tekst">
            <a:extLst>
              <a:ext uri="{FF2B5EF4-FFF2-40B4-BE49-F238E27FC236}">
                <a16:creationId xmlns:a16="http://schemas.microsoft.com/office/drawing/2014/main" id="{3DD2758F-58F6-46DA-B775-49E492EA5E31}"/>
              </a:ext>
            </a:extLst>
          </p:cNvPr>
          <p:cNvSpPr>
            <a:spLocks noGrp="1"/>
          </p:cNvSpPr>
          <p:nvPr>
            <p:ph type="body" orient="vert" idx="68" hasCustomPrompt="1"/>
          </p:nvPr>
        </p:nvSpPr>
        <p:spPr>
          <a:xfrm>
            <a:off x="1571062" y="3949026"/>
            <a:ext cx="3200400" cy="261257"/>
          </a:xfrm>
        </p:spPr>
        <p:txBody>
          <a:bodyPr vert="horz" wrap="none" anchor="t"/>
          <a:lstStyle>
            <a:lvl1pPr marL="0" indent="0">
              <a:buFontTx/>
              <a:buNone/>
              <a:defRPr sz="1600" b="1">
                <a:solidFill>
                  <a:schemeClr val="bg1"/>
                </a:solidFill>
              </a:defRPr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r>
              <a:rPr lang="nl-NL" dirty="0"/>
              <a:t>E-mail:</a:t>
            </a:r>
          </a:p>
        </p:txBody>
      </p:sp>
      <p:sp>
        <p:nvSpPr>
          <p:cNvPr id="32" name="tekst">
            <a:extLst>
              <a:ext uri="{FF2B5EF4-FFF2-40B4-BE49-F238E27FC236}">
                <a16:creationId xmlns:a16="http://schemas.microsoft.com/office/drawing/2014/main" id="{22BAB6AC-1F1A-4629-A2B9-2D3448E852CA}"/>
              </a:ext>
            </a:extLst>
          </p:cNvPr>
          <p:cNvSpPr>
            <a:spLocks noGrp="1"/>
          </p:cNvSpPr>
          <p:nvPr>
            <p:ph type="body" orient="vert" idx="69" hasCustomPrompt="1"/>
          </p:nvPr>
        </p:nvSpPr>
        <p:spPr>
          <a:xfrm>
            <a:off x="1571062" y="4454747"/>
            <a:ext cx="3200400" cy="261257"/>
          </a:xfrm>
        </p:spPr>
        <p:txBody>
          <a:bodyPr vert="horz" wrap="none" anchor="t"/>
          <a:lstStyle>
            <a:lvl1pPr marL="0" indent="0">
              <a:buFontTx/>
              <a:buNone/>
              <a:defRPr sz="1600" b="1">
                <a:solidFill>
                  <a:schemeClr val="bg1"/>
                </a:solidFill>
              </a:defRPr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nl-NL" noProof="0" dirty="0"/>
              <a:t>Website:</a:t>
            </a:r>
          </a:p>
        </p:txBody>
      </p:sp>
      <p:sp>
        <p:nvSpPr>
          <p:cNvPr id="33" name="tekst">
            <a:extLst>
              <a:ext uri="{FF2B5EF4-FFF2-40B4-BE49-F238E27FC236}">
                <a16:creationId xmlns:a16="http://schemas.microsoft.com/office/drawing/2014/main" id="{7C6CD6BC-119A-49EB-9D8D-3794C25113CE}"/>
              </a:ext>
            </a:extLst>
          </p:cNvPr>
          <p:cNvSpPr>
            <a:spLocks noGrp="1"/>
          </p:cNvSpPr>
          <p:nvPr>
            <p:ph type="body" orient="vert" idx="70" hasCustomPrompt="1"/>
          </p:nvPr>
        </p:nvSpPr>
        <p:spPr>
          <a:xfrm>
            <a:off x="1571062" y="4960468"/>
            <a:ext cx="3200400" cy="261257"/>
          </a:xfrm>
        </p:spPr>
        <p:txBody>
          <a:bodyPr vert="horz" wrap="none" anchor="t"/>
          <a:lstStyle>
            <a:lvl1pPr marL="0" indent="0">
              <a:buFontTx/>
              <a:buNone/>
              <a:defRPr sz="1600" b="1">
                <a:solidFill>
                  <a:schemeClr val="bg1"/>
                </a:solidFill>
              </a:defRPr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r>
              <a:rPr lang="nl-NL" dirty="0" err="1"/>
              <a:t>Social</a:t>
            </a:r>
            <a:r>
              <a:rPr lang="nl-NL" dirty="0"/>
              <a:t> media: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69A87B61-A945-41B1-9F67-1FAE779BF38F}"/>
              </a:ext>
            </a:extLst>
          </p:cNvPr>
          <p:cNvSpPr>
            <a:spLocks noGrp="1"/>
          </p:cNvSpPr>
          <p:nvPr>
            <p:ph type="body" sz="quarter" idx="71" hasCustomPrompt="1"/>
          </p:nvPr>
        </p:nvSpPr>
        <p:spPr>
          <a:xfrm>
            <a:off x="883538" y="5681386"/>
            <a:ext cx="8439150" cy="596361"/>
          </a:xfr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4000" b="1">
                <a:solidFill>
                  <a:schemeClr val="tx1"/>
                </a:solidFill>
              </a:defRPr>
            </a:lvl1pPr>
          </a:lstStyle>
          <a:p>
            <a:pPr lvl="0"/>
            <a:r>
              <a:rPr lang="nl-NL" dirty="0"/>
              <a:t>Samen aanjagen van vernieuwing</a:t>
            </a:r>
          </a:p>
        </p:txBody>
      </p:sp>
    </p:spTree>
    <p:extLst>
      <p:ext uri="{BB962C8B-B14F-4D97-AF65-F5344CB8AC3E}">
        <p14:creationId xmlns:p14="http://schemas.microsoft.com/office/powerpoint/2010/main" val="26847377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blad (wit logo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over logo">
            <a:extLst>
              <a:ext uri="{FF2B5EF4-FFF2-40B4-BE49-F238E27FC236}">
                <a16:creationId xmlns:a16="http://schemas.microsoft.com/office/drawing/2014/main" id="{53E90B51-6AB8-431C-94A8-DB69841799D4}"/>
              </a:ext>
            </a:extLst>
          </p:cNvPr>
          <p:cNvSpPr>
            <a:spLocks/>
          </p:cNvSpPr>
          <p:nvPr userDrawn="1"/>
        </p:nvSpPr>
        <p:spPr>
          <a:xfrm>
            <a:off x="10325101" y="5688413"/>
            <a:ext cx="1866900" cy="11695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sp>
        <p:nvSpPr>
          <p:cNvPr id="81" name="foto">
            <a:extLst>
              <a:ext uri="{FF2B5EF4-FFF2-40B4-BE49-F238E27FC236}">
                <a16:creationId xmlns:a16="http://schemas.microsoft.com/office/drawing/2014/main" id="{9E6F06BF-EA5C-4854-8C27-73BF65BAF07E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259064" y="261257"/>
            <a:ext cx="11670136" cy="6343604"/>
          </a:xfrm>
          <a:prstGeom prst="roundRect">
            <a:avLst>
              <a:gd name="adj" fmla="val 2210"/>
            </a:avLst>
          </a:prstGeom>
          <a:solidFill>
            <a:schemeClr val="bg1">
              <a:lumMod val="85000"/>
            </a:schemeClr>
          </a:solidFill>
        </p:spPr>
        <p:txBody>
          <a:bodyPr lIns="6480000" tIns="0" anchor="ctr" anchorCtr="0"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Tx/>
              <a:buFontTx/>
              <a:buNone/>
              <a:tabLst/>
              <a:defRPr lang="nl-NL" sz="1100" b="0">
                <a:effectLst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Tx/>
              <a:buFontTx/>
              <a:buNone/>
              <a:tabLst/>
              <a:defRPr/>
            </a:pPr>
            <a:r>
              <a:rPr lang="nl-NL" dirty="0"/>
              <a:t>Klik op het pictogram hiernaast</a:t>
            </a:r>
            <a:br>
              <a:rPr lang="nl-NL" dirty="0"/>
            </a:br>
            <a:r>
              <a:rPr lang="nl-NL" dirty="0"/>
              <a:t>om een afbeelding in te voegen</a:t>
            </a:r>
            <a:endParaRPr lang="en-GB" dirty="0"/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A6DE5EA5-27BD-42F3-BD1D-C1E35D802DEE}"/>
              </a:ext>
            </a:extLst>
          </p:cNvPr>
          <p:cNvSpPr txBox="1">
            <a:spLocks/>
          </p:cNvSpPr>
          <p:nvPr userDrawn="1"/>
        </p:nvSpPr>
        <p:spPr>
          <a:xfrm>
            <a:off x="4909101" y="-885712"/>
            <a:ext cx="2373829" cy="548182"/>
          </a:xfrm>
          <a:prstGeom prst="rect">
            <a:avLst/>
          </a:prstGeom>
          <a:solidFill>
            <a:schemeClr val="bg1"/>
          </a:solidFill>
        </p:spPr>
        <p:txBody>
          <a:bodyPr wrap="none" lIns="360000" tIns="180000" rIns="360000" bIns="180000" rtlCol="0">
            <a:spAutoFit/>
          </a:bodyPr>
          <a:lstStyle/>
          <a:p>
            <a:pPr algn="ctr"/>
            <a:r>
              <a:rPr lang="nl-NL" sz="1200" b="0" spc="50" baseline="0" dirty="0">
                <a:solidFill>
                  <a:srgbClr val="212121"/>
                </a:solidFill>
                <a:latin typeface="+mn-lt"/>
                <a:cs typeface="Calibri" panose="020F0502020204030204" pitchFamily="34" charset="0"/>
              </a:rPr>
              <a:t>TITLE SLIDE (</a:t>
            </a:r>
            <a:r>
              <a:rPr lang="nl-NL" sz="1200" b="0" spc="50" baseline="0" dirty="0" err="1">
                <a:solidFill>
                  <a:srgbClr val="212121"/>
                </a:solidFill>
                <a:latin typeface="+mn-lt"/>
                <a:cs typeface="Calibri" panose="020F0502020204030204" pitchFamily="34" charset="0"/>
              </a:rPr>
              <a:t>white</a:t>
            </a:r>
            <a:r>
              <a:rPr lang="nl-NL" sz="1200" b="0" spc="50" baseline="0" dirty="0">
                <a:solidFill>
                  <a:srgbClr val="212121"/>
                </a:solidFill>
                <a:latin typeface="+mn-lt"/>
                <a:cs typeface="Calibri" panose="020F0502020204030204" pitchFamily="34" charset="0"/>
              </a:rPr>
              <a:t> logo)</a:t>
            </a:r>
          </a:p>
        </p:txBody>
      </p:sp>
      <p:sp>
        <p:nvSpPr>
          <p:cNvPr id="86" name="wolk">
            <a:extLst>
              <a:ext uri="{FF2B5EF4-FFF2-40B4-BE49-F238E27FC236}">
                <a16:creationId xmlns:a16="http://schemas.microsoft.com/office/drawing/2014/main" id="{7BD14135-453A-4E43-96D6-867167DD967F}"/>
              </a:ext>
            </a:extLst>
          </p:cNvPr>
          <p:cNvSpPr>
            <a:spLocks noGrp="1"/>
          </p:cNvSpPr>
          <p:nvPr>
            <p:ph type="body" sz="quarter" idx="61" hasCustomPrompt="1"/>
          </p:nvPr>
        </p:nvSpPr>
        <p:spPr>
          <a:xfrm>
            <a:off x="423435" y="524498"/>
            <a:ext cx="5556741" cy="2645107"/>
          </a:xfrm>
          <a:blipFill dpi="0" rotWithShape="1">
            <a:blip r:embed="rId2" cstate="screen">
              <a:alphaModFix amt="9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l="1580" r="1580"/>
            </a:stretch>
          </a:blipFill>
        </p:spPr>
        <p:txBody>
          <a:bodyPr wrap="square" lIns="900000" tIns="720000" rIns="288000" bIns="1800000" anchor="t"/>
          <a:lstStyle>
            <a:lvl1pPr marL="0" marR="0" indent="0" algn="l" defTabSz="914400" rtl="0" eaLnBrk="1" fontAlgn="auto" latinLnBrk="0" hangingPunct="1"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SzTx/>
              <a:buFont typeface="Arial" panose="020B0604020202020204" pitchFamily="34" charset="0"/>
              <a:buNone/>
              <a:tabLst/>
              <a:defRPr sz="3400" b="1" cap="all" baseline="0">
                <a:solidFill>
                  <a:schemeClr val="tx1"/>
                </a:solidFill>
                <a:effectLst/>
                <a:latin typeface="+mj-lt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nl-NL" noProof="0" dirty="0"/>
              <a:t>Plaats hier de titel van de presentatie</a:t>
            </a:r>
            <a:endParaRPr lang="en-US" dirty="0"/>
          </a:p>
        </p:txBody>
      </p:sp>
      <p:sp>
        <p:nvSpPr>
          <p:cNvPr id="87" name="tekst">
            <a:extLst>
              <a:ext uri="{FF2B5EF4-FFF2-40B4-BE49-F238E27FC236}">
                <a16:creationId xmlns:a16="http://schemas.microsoft.com/office/drawing/2014/main" id="{95CEE5E6-3AA7-411A-9A5D-B22740BCD27D}"/>
              </a:ext>
            </a:extLst>
          </p:cNvPr>
          <p:cNvSpPr>
            <a:spLocks noGrp="1"/>
          </p:cNvSpPr>
          <p:nvPr>
            <p:ph type="body" sz="quarter" idx="53" hasCustomPrompt="1"/>
          </p:nvPr>
        </p:nvSpPr>
        <p:spPr>
          <a:xfrm>
            <a:off x="1013091" y="2183753"/>
            <a:ext cx="4875645" cy="974116"/>
          </a:xfrm>
        </p:spPr>
        <p:txBody>
          <a:bodyPr lIns="324000" rIns="252000" anchor="t"/>
          <a:lstStyle>
            <a:lvl1pPr marL="0" indent="0" algn="l">
              <a:lnSpc>
                <a:spcPct val="90000"/>
              </a:lnSpc>
              <a:spcBef>
                <a:spcPts val="100"/>
              </a:spcBef>
              <a:spcAft>
                <a:spcPts val="100"/>
              </a:spcAft>
              <a:buNone/>
              <a:defRPr sz="1800" b="0" cap="none" baseline="0">
                <a:solidFill>
                  <a:schemeClr val="tx1"/>
                </a:solidFill>
                <a:effectLst/>
                <a:latin typeface="+mj-lt"/>
              </a:defRPr>
            </a:lvl1pPr>
          </a:lstStyle>
          <a:p>
            <a:pPr lvl="0"/>
            <a:r>
              <a:rPr lang="nl-NL" dirty="0"/>
              <a:t>Plaats hier de naam van </a:t>
            </a:r>
            <a:br>
              <a:rPr lang="nl-NL" dirty="0"/>
            </a:br>
            <a:r>
              <a:rPr lang="nl-NL" dirty="0"/>
              <a:t>De spreker óf subtitel</a:t>
            </a:r>
            <a:endParaRPr lang="en-US" dirty="0"/>
          </a:p>
        </p:txBody>
      </p:sp>
      <p:sp>
        <p:nvSpPr>
          <p:cNvPr id="74" name="logo">
            <a:extLst>
              <a:ext uri="{FF2B5EF4-FFF2-40B4-BE49-F238E27FC236}">
                <a16:creationId xmlns:a16="http://schemas.microsoft.com/office/drawing/2014/main" id="{458ED21E-36CB-428F-A21D-04589AFD8EE0}"/>
              </a:ext>
            </a:extLst>
          </p:cNvPr>
          <p:cNvSpPr>
            <a:spLocks noGrp="1"/>
          </p:cNvSpPr>
          <p:nvPr>
            <p:ph type="body" sz="quarter" idx="64" hasCustomPrompt="1"/>
          </p:nvPr>
        </p:nvSpPr>
        <p:spPr>
          <a:xfrm>
            <a:off x="10691963" y="5852007"/>
            <a:ext cx="991742" cy="486603"/>
          </a:xfr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txBody>
          <a:bodyPr anchor="t"/>
          <a:lstStyle>
            <a:lvl1pPr marL="0" indent="0" algn="ctr">
              <a:lnSpc>
                <a:spcPct val="80000"/>
              </a:lnSpc>
              <a:buNone/>
              <a:defRPr sz="1600" b="0">
                <a:solidFill>
                  <a:schemeClr val="tx1"/>
                </a:solidFill>
                <a:effectLst/>
                <a:latin typeface="+mj-lt"/>
              </a:defRPr>
            </a:lvl1pPr>
          </a:lstStyle>
          <a:p>
            <a:pPr lvl="0"/>
            <a:r>
              <a:rPr lang="nl-NL" dirty="0"/>
              <a:t>  </a:t>
            </a:r>
          </a:p>
        </p:txBody>
      </p:sp>
      <p:sp>
        <p:nvSpPr>
          <p:cNvPr id="104" name="Tijdelijke aanduiding voor tekst 103">
            <a:extLst>
              <a:ext uri="{FF2B5EF4-FFF2-40B4-BE49-F238E27FC236}">
                <a16:creationId xmlns:a16="http://schemas.microsoft.com/office/drawing/2014/main" id="{C95E6A41-0DB4-405A-B296-ED86636C6275}"/>
              </a:ext>
            </a:extLst>
          </p:cNvPr>
          <p:cNvSpPr>
            <a:spLocks noGrp="1"/>
          </p:cNvSpPr>
          <p:nvPr>
            <p:ph type="body" sz="quarter" idx="65"/>
          </p:nvPr>
        </p:nvSpPr>
        <p:spPr>
          <a:xfrm>
            <a:off x="9754069" y="0"/>
            <a:ext cx="1919032" cy="6858000"/>
          </a:xfrm>
          <a:custGeom>
            <a:avLst/>
            <a:gdLst>
              <a:gd name="connsiteX0" fmla="*/ 2209313 w 2219324"/>
              <a:gd name="connsiteY0" fmla="*/ 0 h 7931150"/>
              <a:gd name="connsiteX1" fmla="*/ 2219324 w 2219324"/>
              <a:gd name="connsiteY1" fmla="*/ 9968 h 7931150"/>
              <a:gd name="connsiteX2" fmla="*/ 2219324 w 2219324"/>
              <a:gd name="connsiteY2" fmla="*/ 2491982 h 7931150"/>
              <a:gd name="connsiteX3" fmla="*/ 1528497 w 2219324"/>
              <a:gd name="connsiteY3" fmla="*/ 3179770 h 7931150"/>
              <a:gd name="connsiteX4" fmla="*/ 690827 w 2219324"/>
              <a:gd name="connsiteY4" fmla="*/ 3179770 h 7931150"/>
              <a:gd name="connsiteX5" fmla="*/ 20024 w 2219324"/>
              <a:gd name="connsiteY5" fmla="*/ 3847621 h 7931150"/>
              <a:gd name="connsiteX6" fmla="*/ 20024 w 2219324"/>
              <a:gd name="connsiteY6" fmla="*/ 7921182 h 7931150"/>
              <a:gd name="connsiteX7" fmla="*/ 10012 w 2219324"/>
              <a:gd name="connsiteY7" fmla="*/ 7931150 h 7931150"/>
              <a:gd name="connsiteX8" fmla="*/ 0 w 2219324"/>
              <a:gd name="connsiteY8" fmla="*/ 7921182 h 7931150"/>
              <a:gd name="connsiteX9" fmla="*/ 0 w 2219324"/>
              <a:gd name="connsiteY9" fmla="*/ 3847621 h 7931150"/>
              <a:gd name="connsiteX10" fmla="*/ 690827 w 2219324"/>
              <a:gd name="connsiteY10" fmla="*/ 3159834 h 7931150"/>
              <a:gd name="connsiteX11" fmla="*/ 1528497 w 2219324"/>
              <a:gd name="connsiteY11" fmla="*/ 3159834 h 7931150"/>
              <a:gd name="connsiteX12" fmla="*/ 2199301 w 2219324"/>
              <a:gd name="connsiteY12" fmla="*/ 2491982 h 7931150"/>
              <a:gd name="connsiteX13" fmla="*/ 2199301 w 2219324"/>
              <a:gd name="connsiteY13" fmla="*/ 9968 h 7931150"/>
              <a:gd name="connsiteX14" fmla="*/ 2209313 w 2219324"/>
              <a:gd name="connsiteY14" fmla="*/ 0 h 7931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2219324" h="7931150">
                <a:moveTo>
                  <a:pt x="2209313" y="0"/>
                </a:moveTo>
                <a:cubicBezTo>
                  <a:pt x="2215987" y="0"/>
                  <a:pt x="2219324" y="3322"/>
                  <a:pt x="2219324" y="9968"/>
                </a:cubicBezTo>
                <a:cubicBezTo>
                  <a:pt x="2219324" y="2491982"/>
                  <a:pt x="2219324" y="2491982"/>
                  <a:pt x="2219324" y="2491982"/>
                </a:cubicBezTo>
                <a:cubicBezTo>
                  <a:pt x="2219324" y="2870764"/>
                  <a:pt x="1908953" y="3179770"/>
                  <a:pt x="1528497" y="3179770"/>
                </a:cubicBezTo>
                <a:cubicBezTo>
                  <a:pt x="690827" y="3179770"/>
                  <a:pt x="690827" y="3179770"/>
                  <a:pt x="690827" y="3179770"/>
                </a:cubicBezTo>
                <a:cubicBezTo>
                  <a:pt x="320383" y="3179770"/>
                  <a:pt x="20024" y="3478808"/>
                  <a:pt x="20024" y="3847621"/>
                </a:cubicBezTo>
                <a:cubicBezTo>
                  <a:pt x="20024" y="7921182"/>
                  <a:pt x="20024" y="7921182"/>
                  <a:pt x="20024" y="7921182"/>
                </a:cubicBezTo>
                <a:cubicBezTo>
                  <a:pt x="20024" y="7924504"/>
                  <a:pt x="16686" y="7931150"/>
                  <a:pt x="10012" y="7931150"/>
                </a:cubicBezTo>
                <a:cubicBezTo>
                  <a:pt x="3337" y="7931150"/>
                  <a:pt x="0" y="7924504"/>
                  <a:pt x="0" y="7921182"/>
                </a:cubicBezTo>
                <a:cubicBezTo>
                  <a:pt x="0" y="3847621"/>
                  <a:pt x="0" y="3847621"/>
                  <a:pt x="0" y="3847621"/>
                </a:cubicBezTo>
                <a:cubicBezTo>
                  <a:pt x="0" y="3468840"/>
                  <a:pt x="310371" y="3159834"/>
                  <a:pt x="690827" y="3159834"/>
                </a:cubicBezTo>
                <a:cubicBezTo>
                  <a:pt x="1528497" y="3159834"/>
                  <a:pt x="1528497" y="3159834"/>
                  <a:pt x="1528497" y="3159834"/>
                </a:cubicBezTo>
                <a:cubicBezTo>
                  <a:pt x="1898941" y="3159834"/>
                  <a:pt x="2199301" y="2860796"/>
                  <a:pt x="2199301" y="2491982"/>
                </a:cubicBezTo>
                <a:cubicBezTo>
                  <a:pt x="2199301" y="9968"/>
                  <a:pt x="2199301" y="9968"/>
                  <a:pt x="2199301" y="9968"/>
                </a:cubicBezTo>
                <a:cubicBezTo>
                  <a:pt x="2199301" y="3322"/>
                  <a:pt x="2202638" y="0"/>
                  <a:pt x="2209313" y="0"/>
                </a:cubicBezTo>
                <a:close/>
              </a:path>
            </a:pathLst>
          </a:custGeom>
          <a:solidFill>
            <a:schemeClr val="accent1"/>
          </a:solidFill>
        </p:spPr>
        <p:txBody>
          <a:bodyPr wrap="square">
            <a:noAutofit/>
          </a:bodyPr>
          <a:lstStyle>
            <a:lvl1pPr marL="0" indent="0">
              <a:buNone/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943427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fsluiting met foto (wit logo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Cover Logo">
            <a:extLst>
              <a:ext uri="{FF2B5EF4-FFF2-40B4-BE49-F238E27FC236}">
                <a16:creationId xmlns:a16="http://schemas.microsoft.com/office/drawing/2014/main" id="{BFE3F2DF-F973-4BC9-A966-72782954493A}"/>
              </a:ext>
            </a:extLst>
          </p:cNvPr>
          <p:cNvSpPr>
            <a:spLocks/>
          </p:cNvSpPr>
          <p:nvPr userDrawn="1"/>
        </p:nvSpPr>
        <p:spPr>
          <a:xfrm>
            <a:off x="10464800" y="5725024"/>
            <a:ext cx="1727200" cy="10609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8" name="foto">
            <a:extLst>
              <a:ext uri="{FF2B5EF4-FFF2-40B4-BE49-F238E27FC236}">
                <a16:creationId xmlns:a16="http://schemas.microsoft.com/office/drawing/2014/main" id="{9FA4FBC7-DF59-4250-B300-46C73F538778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259064" y="261257"/>
            <a:ext cx="11670136" cy="6343604"/>
          </a:xfrm>
          <a:prstGeom prst="roundRect">
            <a:avLst>
              <a:gd name="adj" fmla="val 2210"/>
            </a:avLst>
          </a:prstGeom>
          <a:solidFill>
            <a:schemeClr val="bg1">
              <a:lumMod val="85000"/>
            </a:schemeClr>
          </a:solidFill>
        </p:spPr>
        <p:txBody>
          <a:bodyPr lIns="6480000" tIns="0" anchor="ctr" anchorCtr="0"/>
          <a:lstStyle>
            <a:lvl1pPr marL="0" indent="0" algn="l">
              <a:spcBef>
                <a:spcPts val="0"/>
              </a:spcBef>
              <a:spcAft>
                <a:spcPts val="0"/>
              </a:spcAft>
              <a:buNone/>
              <a:defRPr sz="1100" b="0" baseline="0"/>
            </a:lvl1pPr>
          </a:lstStyle>
          <a:p>
            <a:r>
              <a:rPr lang="nl-NL" dirty="0"/>
              <a:t>Klik op het pictogram hiernaast</a:t>
            </a:r>
            <a:br>
              <a:rPr lang="nl-NL" dirty="0"/>
            </a:br>
            <a:r>
              <a:rPr lang="nl-NL" dirty="0"/>
              <a:t>om een afbeelding in te voegen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0DA75972-73CC-4A0A-9567-F2B4412F020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45707" y="7045418"/>
            <a:ext cx="3140325" cy="216909"/>
          </a:xfrm>
        </p:spPr>
        <p:txBody>
          <a:bodyPr/>
          <a:lstStyle/>
          <a:p>
            <a:fld id="{FC73CD82-1D46-4D68-A265-F825BBCF0C74}" type="datetime1">
              <a:rPr lang="nl-NL" smtClean="0"/>
              <a:t>17-04-19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D07A43D8-7ED9-442E-BF69-FF8902703C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26910" y="7045418"/>
            <a:ext cx="6718797" cy="216909"/>
          </a:xfrm>
        </p:spPr>
        <p:txBody>
          <a:bodyPr/>
          <a:lstStyle/>
          <a:p>
            <a:r>
              <a:rPr lang="nl-NL" dirty="0"/>
              <a:t>&lt;Plaats hier je voettekst&gt;</a:t>
            </a:r>
          </a:p>
        </p:txBody>
      </p:sp>
      <p:sp>
        <p:nvSpPr>
          <p:cNvPr id="7" name="Tekstvak">
            <a:extLst>
              <a:ext uri="{FF2B5EF4-FFF2-40B4-BE49-F238E27FC236}">
                <a16:creationId xmlns:a16="http://schemas.microsoft.com/office/drawing/2014/main" id="{A6DE5EA5-27BD-42F3-BD1D-C1E35D802DEE}"/>
              </a:ext>
            </a:extLst>
          </p:cNvPr>
          <p:cNvSpPr txBox="1">
            <a:spLocks/>
          </p:cNvSpPr>
          <p:nvPr userDrawn="1"/>
        </p:nvSpPr>
        <p:spPr>
          <a:xfrm>
            <a:off x="5331301" y="-885712"/>
            <a:ext cx="1529431" cy="548182"/>
          </a:xfrm>
          <a:prstGeom prst="rect">
            <a:avLst/>
          </a:prstGeom>
          <a:solidFill>
            <a:schemeClr val="bg1"/>
          </a:solidFill>
        </p:spPr>
        <p:txBody>
          <a:bodyPr wrap="none" lIns="360000" tIns="180000" rIns="360000" bIns="180000" rtlCol="0">
            <a:spAutoFit/>
          </a:bodyPr>
          <a:lstStyle/>
          <a:p>
            <a:pPr algn="ctr"/>
            <a:r>
              <a:rPr lang="nl-NL" sz="1200" b="0" spc="50" baseline="0" dirty="0">
                <a:solidFill>
                  <a:srgbClr val="212121"/>
                </a:solidFill>
                <a:latin typeface="+mn-lt"/>
                <a:cs typeface="Calibri" panose="020F0502020204030204" pitchFamily="34" charset="0"/>
              </a:rPr>
              <a:t>AFSLUITING</a:t>
            </a:r>
          </a:p>
        </p:txBody>
      </p:sp>
      <p:sp>
        <p:nvSpPr>
          <p:cNvPr id="41" name="Tijdelijke aanduiding voor tekst 4">
            <a:extLst>
              <a:ext uri="{FF2B5EF4-FFF2-40B4-BE49-F238E27FC236}">
                <a16:creationId xmlns:a16="http://schemas.microsoft.com/office/drawing/2014/main" id="{97D94EDB-F9CC-42E2-BBE0-51B1FA517548}"/>
              </a:ext>
            </a:extLst>
          </p:cNvPr>
          <p:cNvSpPr>
            <a:spLocks noGrp="1"/>
          </p:cNvSpPr>
          <p:nvPr>
            <p:ph type="body" sz="quarter" idx="65"/>
          </p:nvPr>
        </p:nvSpPr>
        <p:spPr>
          <a:xfrm>
            <a:off x="870839" y="3264255"/>
            <a:ext cx="4347528" cy="2135167"/>
          </a:xfrm>
          <a:prstGeom prst="roundRect">
            <a:avLst>
              <a:gd name="adj" fmla="val 7360"/>
            </a:avLst>
          </a:prstGeom>
          <a:solidFill>
            <a:schemeClr val="accent1"/>
          </a:solidFill>
          <a:ln w="12700">
            <a:solidFill>
              <a:schemeClr val="accent1"/>
            </a:solidFill>
          </a:ln>
        </p:spPr>
        <p:txBody>
          <a:bodyPr lIns="612000" tIns="180000" rIns="180000" bIns="252000" anchor="ctr" anchorCtr="0"/>
          <a:lstStyle>
            <a:lvl1pPr marL="0" indent="0" algn="l">
              <a:lnSpc>
                <a:spcPct val="150000"/>
              </a:lnSpc>
              <a:buFont typeface="Arial" panose="020B0604020202020204" pitchFamily="34" charset="0"/>
              <a:buNone/>
              <a:defRPr sz="1600" b="1">
                <a:solidFill>
                  <a:schemeClr val="accent1"/>
                </a:solidFill>
              </a:defRPr>
            </a:lvl1pPr>
            <a:lvl2pPr marL="0" indent="0" algn="ctr">
              <a:buFont typeface="Arial" panose="020B0604020202020204" pitchFamily="34" charset="0"/>
              <a:buNone/>
              <a:defRPr>
                <a:solidFill>
                  <a:schemeClr val="bg1"/>
                </a:solidFill>
              </a:defRPr>
            </a:lvl2pPr>
            <a:lvl3pPr marL="0" indent="0" algn="ctr">
              <a:buFont typeface="Arial" panose="020B0604020202020204" pitchFamily="34" charset="0"/>
              <a:buNone/>
              <a:defRPr>
                <a:solidFill>
                  <a:schemeClr val="bg1"/>
                </a:solidFill>
              </a:defRPr>
            </a:lvl3pPr>
            <a:lvl4pPr marL="0" indent="0" algn="ctr">
              <a:buFont typeface="Arial" panose="020B0604020202020204" pitchFamily="34" charset="0"/>
              <a:buNone/>
              <a:defRPr>
                <a:solidFill>
                  <a:schemeClr val="bg1"/>
                </a:solidFill>
              </a:defRPr>
            </a:lvl4pPr>
            <a:lvl5pPr marL="0" indent="0" algn="ctr">
              <a:buFont typeface="Arial" panose="020B0604020202020204" pitchFamily="34" charset="0"/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2" name="Tijdelijke aanduiding voor tekst 41">
            <a:extLst>
              <a:ext uri="{FF2B5EF4-FFF2-40B4-BE49-F238E27FC236}">
                <a16:creationId xmlns:a16="http://schemas.microsoft.com/office/drawing/2014/main" id="{B9D02996-54AC-4166-B627-2F4362DC0176}"/>
              </a:ext>
            </a:extLst>
          </p:cNvPr>
          <p:cNvSpPr>
            <a:spLocks noGrp="1"/>
          </p:cNvSpPr>
          <p:nvPr>
            <p:ph type="body" sz="quarter" idx="67"/>
          </p:nvPr>
        </p:nvSpPr>
        <p:spPr>
          <a:xfrm>
            <a:off x="9754069" y="0"/>
            <a:ext cx="1919032" cy="6858000"/>
          </a:xfrm>
          <a:custGeom>
            <a:avLst/>
            <a:gdLst>
              <a:gd name="connsiteX0" fmla="*/ 2209313 w 2219324"/>
              <a:gd name="connsiteY0" fmla="*/ 0 h 7931150"/>
              <a:gd name="connsiteX1" fmla="*/ 2219324 w 2219324"/>
              <a:gd name="connsiteY1" fmla="*/ 9968 h 7931150"/>
              <a:gd name="connsiteX2" fmla="*/ 2219324 w 2219324"/>
              <a:gd name="connsiteY2" fmla="*/ 2491982 h 7931150"/>
              <a:gd name="connsiteX3" fmla="*/ 1528497 w 2219324"/>
              <a:gd name="connsiteY3" fmla="*/ 3179770 h 7931150"/>
              <a:gd name="connsiteX4" fmla="*/ 690827 w 2219324"/>
              <a:gd name="connsiteY4" fmla="*/ 3179770 h 7931150"/>
              <a:gd name="connsiteX5" fmla="*/ 20024 w 2219324"/>
              <a:gd name="connsiteY5" fmla="*/ 3847621 h 7931150"/>
              <a:gd name="connsiteX6" fmla="*/ 20024 w 2219324"/>
              <a:gd name="connsiteY6" fmla="*/ 7921182 h 7931150"/>
              <a:gd name="connsiteX7" fmla="*/ 10012 w 2219324"/>
              <a:gd name="connsiteY7" fmla="*/ 7931150 h 7931150"/>
              <a:gd name="connsiteX8" fmla="*/ 0 w 2219324"/>
              <a:gd name="connsiteY8" fmla="*/ 7921182 h 7931150"/>
              <a:gd name="connsiteX9" fmla="*/ 0 w 2219324"/>
              <a:gd name="connsiteY9" fmla="*/ 3847621 h 7931150"/>
              <a:gd name="connsiteX10" fmla="*/ 690827 w 2219324"/>
              <a:gd name="connsiteY10" fmla="*/ 3159834 h 7931150"/>
              <a:gd name="connsiteX11" fmla="*/ 1528497 w 2219324"/>
              <a:gd name="connsiteY11" fmla="*/ 3159834 h 7931150"/>
              <a:gd name="connsiteX12" fmla="*/ 2199301 w 2219324"/>
              <a:gd name="connsiteY12" fmla="*/ 2491982 h 7931150"/>
              <a:gd name="connsiteX13" fmla="*/ 2199301 w 2219324"/>
              <a:gd name="connsiteY13" fmla="*/ 9968 h 7931150"/>
              <a:gd name="connsiteX14" fmla="*/ 2209313 w 2219324"/>
              <a:gd name="connsiteY14" fmla="*/ 0 h 7931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2219324" h="7931150">
                <a:moveTo>
                  <a:pt x="2209313" y="0"/>
                </a:moveTo>
                <a:cubicBezTo>
                  <a:pt x="2215987" y="0"/>
                  <a:pt x="2219324" y="3322"/>
                  <a:pt x="2219324" y="9968"/>
                </a:cubicBezTo>
                <a:cubicBezTo>
                  <a:pt x="2219324" y="2491982"/>
                  <a:pt x="2219324" y="2491982"/>
                  <a:pt x="2219324" y="2491982"/>
                </a:cubicBezTo>
                <a:cubicBezTo>
                  <a:pt x="2219324" y="2870764"/>
                  <a:pt x="1908953" y="3179770"/>
                  <a:pt x="1528497" y="3179770"/>
                </a:cubicBezTo>
                <a:cubicBezTo>
                  <a:pt x="690827" y="3179770"/>
                  <a:pt x="690827" y="3179770"/>
                  <a:pt x="690827" y="3179770"/>
                </a:cubicBezTo>
                <a:cubicBezTo>
                  <a:pt x="320383" y="3179770"/>
                  <a:pt x="20024" y="3478808"/>
                  <a:pt x="20024" y="3847621"/>
                </a:cubicBezTo>
                <a:cubicBezTo>
                  <a:pt x="20024" y="7921182"/>
                  <a:pt x="20024" y="7921182"/>
                  <a:pt x="20024" y="7921182"/>
                </a:cubicBezTo>
                <a:cubicBezTo>
                  <a:pt x="20024" y="7924504"/>
                  <a:pt x="16686" y="7931150"/>
                  <a:pt x="10012" y="7931150"/>
                </a:cubicBezTo>
                <a:cubicBezTo>
                  <a:pt x="3337" y="7931150"/>
                  <a:pt x="0" y="7924504"/>
                  <a:pt x="0" y="7921182"/>
                </a:cubicBezTo>
                <a:cubicBezTo>
                  <a:pt x="0" y="3847621"/>
                  <a:pt x="0" y="3847621"/>
                  <a:pt x="0" y="3847621"/>
                </a:cubicBezTo>
                <a:cubicBezTo>
                  <a:pt x="0" y="3468840"/>
                  <a:pt x="310371" y="3159834"/>
                  <a:pt x="690827" y="3159834"/>
                </a:cubicBezTo>
                <a:cubicBezTo>
                  <a:pt x="1528497" y="3159834"/>
                  <a:pt x="1528497" y="3159834"/>
                  <a:pt x="1528497" y="3159834"/>
                </a:cubicBezTo>
                <a:cubicBezTo>
                  <a:pt x="1898941" y="3159834"/>
                  <a:pt x="2199301" y="2860796"/>
                  <a:pt x="2199301" y="2491982"/>
                </a:cubicBezTo>
                <a:cubicBezTo>
                  <a:pt x="2199301" y="9968"/>
                  <a:pt x="2199301" y="9968"/>
                  <a:pt x="2199301" y="9968"/>
                </a:cubicBezTo>
                <a:cubicBezTo>
                  <a:pt x="2199301" y="3322"/>
                  <a:pt x="2202638" y="0"/>
                  <a:pt x="2209313" y="0"/>
                </a:cubicBezTo>
                <a:close/>
              </a:path>
            </a:pathLst>
          </a:custGeom>
          <a:solidFill>
            <a:schemeClr val="accent1"/>
          </a:solidFill>
        </p:spPr>
        <p:txBody>
          <a:bodyPr wrap="square">
            <a:noAutofit/>
          </a:bodyPr>
          <a:lstStyle>
            <a:lvl1pPr marL="0" indent="0">
              <a:buNone/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7" name="logo">
            <a:extLst>
              <a:ext uri="{FF2B5EF4-FFF2-40B4-BE49-F238E27FC236}">
                <a16:creationId xmlns:a16="http://schemas.microsoft.com/office/drawing/2014/main" id="{D5F74550-17D3-4535-94BC-8922C0155B1C}"/>
              </a:ext>
            </a:extLst>
          </p:cNvPr>
          <p:cNvSpPr>
            <a:spLocks noGrp="1"/>
          </p:cNvSpPr>
          <p:nvPr>
            <p:ph type="body" sz="quarter" idx="64" hasCustomPrompt="1"/>
          </p:nvPr>
        </p:nvSpPr>
        <p:spPr>
          <a:xfrm>
            <a:off x="10691963" y="5852007"/>
            <a:ext cx="991742" cy="486603"/>
          </a:xfrm>
          <a:blipFill>
            <a:blip r:embed="rId2"/>
            <a:srcRect/>
            <a:stretch>
              <a:fillRect l="1580" r="1580"/>
            </a:stretch>
          </a:blipFill>
        </p:spPr>
        <p:txBody>
          <a:bodyPr anchor="t"/>
          <a:lstStyle>
            <a:lvl1pPr marL="0" indent="0" algn="ctr">
              <a:lnSpc>
                <a:spcPct val="80000"/>
              </a:lnSpc>
              <a:buNone/>
              <a:defRPr sz="1600" b="0">
                <a:solidFill>
                  <a:schemeClr val="tx1"/>
                </a:solidFill>
                <a:effectLst/>
                <a:latin typeface="+mj-lt"/>
              </a:defRPr>
            </a:lvl1pPr>
          </a:lstStyle>
          <a:p>
            <a:pPr lvl="0"/>
            <a:r>
              <a:rPr lang="nl-NL"/>
              <a:t>  </a:t>
            </a:r>
            <a:endParaRPr lang="nl-NL" dirty="0"/>
          </a:p>
        </p:txBody>
      </p:sp>
      <p:sp>
        <p:nvSpPr>
          <p:cNvPr id="26" name="wolk">
            <a:extLst>
              <a:ext uri="{FF2B5EF4-FFF2-40B4-BE49-F238E27FC236}">
                <a16:creationId xmlns:a16="http://schemas.microsoft.com/office/drawing/2014/main" id="{2E9579D3-4F63-4CAB-810A-D59D90415FF1}"/>
              </a:ext>
            </a:extLst>
          </p:cNvPr>
          <p:cNvSpPr>
            <a:spLocks noGrp="1"/>
          </p:cNvSpPr>
          <p:nvPr>
            <p:ph type="body" sz="quarter" idx="61" hasCustomPrompt="1"/>
          </p:nvPr>
        </p:nvSpPr>
        <p:spPr>
          <a:xfrm>
            <a:off x="423435" y="524498"/>
            <a:ext cx="4875645" cy="2320893"/>
          </a:xfrm>
          <a:blipFill dpi="0" rotWithShape="1">
            <a:blip r:embed="rId3" cstate="screen">
              <a:alphaModFix amt="9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l="1580" r="1580"/>
            </a:stretch>
          </a:blipFill>
        </p:spPr>
        <p:txBody>
          <a:bodyPr wrap="square" lIns="900000" tIns="720000" rIns="288000" bIns="1800000" anchor="t"/>
          <a:lstStyle>
            <a:lvl1pPr marL="0" marR="0" indent="0" algn="l" defTabSz="914400" rtl="0" eaLnBrk="1" fontAlgn="auto" latinLnBrk="0" hangingPunct="1"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SzTx/>
              <a:buFont typeface="Arial" panose="020B0604020202020204" pitchFamily="34" charset="0"/>
              <a:buNone/>
              <a:tabLst/>
              <a:defRPr sz="3400" b="1" cap="all" baseline="0">
                <a:solidFill>
                  <a:schemeClr val="tx1"/>
                </a:solidFill>
                <a:effectLst/>
                <a:latin typeface="+mj-lt"/>
              </a:defRPr>
            </a:lvl1pPr>
          </a:lstStyle>
          <a:p>
            <a:r>
              <a:rPr lang="nl-NL" dirty="0"/>
              <a:t>Plaats hier de afsluitingszin</a:t>
            </a:r>
          </a:p>
        </p:txBody>
      </p:sp>
      <p:sp>
        <p:nvSpPr>
          <p:cNvPr id="28" name="Tijdelijke aanduiding voor dianummer 5">
            <a:extLst>
              <a:ext uri="{FF2B5EF4-FFF2-40B4-BE49-F238E27FC236}">
                <a16:creationId xmlns:a16="http://schemas.microsoft.com/office/drawing/2014/main" id="{B715D031-E29A-40E5-9F78-94BB56E8BA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16362" y="6376061"/>
            <a:ext cx="392576" cy="216909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AD0FE45-509C-4BDF-9EDE-64426F8DF3D2}" type="slidenum">
              <a:rPr lang="nl-NL" smtClean="0"/>
              <a:pPr/>
              <a:t>‹#›</a:t>
            </a:fld>
            <a:endParaRPr lang="nl-NL" dirty="0"/>
          </a:p>
        </p:txBody>
      </p:sp>
      <p:sp>
        <p:nvSpPr>
          <p:cNvPr id="27" name="tekst">
            <a:extLst>
              <a:ext uri="{FF2B5EF4-FFF2-40B4-BE49-F238E27FC236}">
                <a16:creationId xmlns:a16="http://schemas.microsoft.com/office/drawing/2014/main" id="{48EC4A08-27AE-4FB4-BF24-48B8321D39D1}"/>
              </a:ext>
            </a:extLst>
          </p:cNvPr>
          <p:cNvSpPr>
            <a:spLocks noGrp="1"/>
          </p:cNvSpPr>
          <p:nvPr>
            <p:ph type="body" orient="vert" idx="1" hasCustomPrompt="1"/>
          </p:nvPr>
        </p:nvSpPr>
        <p:spPr>
          <a:xfrm>
            <a:off x="1571062" y="3443305"/>
            <a:ext cx="3200400" cy="261257"/>
          </a:xfrm>
        </p:spPr>
        <p:txBody>
          <a:bodyPr vert="horz" wrap="none" anchor="t"/>
          <a:lstStyle>
            <a:lvl1pPr marL="0" indent="0">
              <a:spcBef>
                <a:spcPts val="0"/>
              </a:spcBef>
              <a:spcAft>
                <a:spcPts val="0"/>
              </a:spcAft>
              <a:buFontTx/>
              <a:buNone/>
              <a:defRPr sz="1600" b="1">
                <a:solidFill>
                  <a:schemeClr val="bg1"/>
                </a:solidFill>
              </a:defRPr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nl-NL" noProof="0" dirty="0"/>
              <a:t>Naam + achternaam</a:t>
            </a:r>
          </a:p>
          <a:p>
            <a:pPr lvl="0"/>
            <a:endParaRPr lang="nl-NL" noProof="0" dirty="0"/>
          </a:p>
        </p:txBody>
      </p:sp>
      <p:sp>
        <p:nvSpPr>
          <p:cNvPr id="31" name="tekst">
            <a:extLst>
              <a:ext uri="{FF2B5EF4-FFF2-40B4-BE49-F238E27FC236}">
                <a16:creationId xmlns:a16="http://schemas.microsoft.com/office/drawing/2014/main" id="{3DD2758F-58F6-46DA-B775-49E492EA5E31}"/>
              </a:ext>
            </a:extLst>
          </p:cNvPr>
          <p:cNvSpPr>
            <a:spLocks noGrp="1"/>
          </p:cNvSpPr>
          <p:nvPr>
            <p:ph type="body" orient="vert" idx="68" hasCustomPrompt="1"/>
          </p:nvPr>
        </p:nvSpPr>
        <p:spPr>
          <a:xfrm>
            <a:off x="1571062" y="3949026"/>
            <a:ext cx="3200400" cy="261257"/>
          </a:xfrm>
        </p:spPr>
        <p:txBody>
          <a:bodyPr vert="horz" wrap="none" anchor="t"/>
          <a:lstStyle>
            <a:lvl1pPr marL="0" indent="0">
              <a:buFontTx/>
              <a:buNone/>
              <a:defRPr sz="1600" b="1">
                <a:solidFill>
                  <a:schemeClr val="bg1"/>
                </a:solidFill>
              </a:defRPr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r>
              <a:rPr lang="nl-NL" dirty="0"/>
              <a:t>E-mail:</a:t>
            </a:r>
          </a:p>
        </p:txBody>
      </p:sp>
      <p:sp>
        <p:nvSpPr>
          <p:cNvPr id="32" name="tekst">
            <a:extLst>
              <a:ext uri="{FF2B5EF4-FFF2-40B4-BE49-F238E27FC236}">
                <a16:creationId xmlns:a16="http://schemas.microsoft.com/office/drawing/2014/main" id="{22BAB6AC-1F1A-4629-A2B9-2D3448E852CA}"/>
              </a:ext>
            </a:extLst>
          </p:cNvPr>
          <p:cNvSpPr>
            <a:spLocks noGrp="1"/>
          </p:cNvSpPr>
          <p:nvPr>
            <p:ph type="body" orient="vert" idx="69" hasCustomPrompt="1"/>
          </p:nvPr>
        </p:nvSpPr>
        <p:spPr>
          <a:xfrm>
            <a:off x="1571062" y="4454747"/>
            <a:ext cx="3200400" cy="261257"/>
          </a:xfrm>
        </p:spPr>
        <p:txBody>
          <a:bodyPr vert="horz" wrap="none" anchor="t"/>
          <a:lstStyle>
            <a:lvl1pPr marL="0" indent="0">
              <a:buFontTx/>
              <a:buNone/>
              <a:defRPr sz="1600" b="1">
                <a:solidFill>
                  <a:schemeClr val="bg1"/>
                </a:solidFill>
              </a:defRPr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nl-NL" noProof="0" dirty="0"/>
              <a:t>Website:</a:t>
            </a:r>
          </a:p>
        </p:txBody>
      </p:sp>
      <p:sp>
        <p:nvSpPr>
          <p:cNvPr id="33" name="tekst">
            <a:extLst>
              <a:ext uri="{FF2B5EF4-FFF2-40B4-BE49-F238E27FC236}">
                <a16:creationId xmlns:a16="http://schemas.microsoft.com/office/drawing/2014/main" id="{7C6CD6BC-119A-49EB-9D8D-3794C25113CE}"/>
              </a:ext>
            </a:extLst>
          </p:cNvPr>
          <p:cNvSpPr>
            <a:spLocks noGrp="1"/>
          </p:cNvSpPr>
          <p:nvPr>
            <p:ph type="body" orient="vert" idx="70" hasCustomPrompt="1"/>
          </p:nvPr>
        </p:nvSpPr>
        <p:spPr>
          <a:xfrm>
            <a:off x="1571062" y="4960468"/>
            <a:ext cx="3200400" cy="261257"/>
          </a:xfrm>
        </p:spPr>
        <p:txBody>
          <a:bodyPr vert="horz" wrap="none" anchor="t"/>
          <a:lstStyle>
            <a:lvl1pPr marL="0" indent="0">
              <a:buFontTx/>
              <a:buNone/>
              <a:defRPr sz="1600" b="1">
                <a:solidFill>
                  <a:schemeClr val="bg1"/>
                </a:solidFill>
              </a:defRPr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r>
              <a:rPr lang="nl-NL" dirty="0" err="1"/>
              <a:t>Social</a:t>
            </a:r>
            <a:r>
              <a:rPr lang="nl-NL" dirty="0"/>
              <a:t> media: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69A87B61-A945-41B1-9F67-1FAE779BF38F}"/>
              </a:ext>
            </a:extLst>
          </p:cNvPr>
          <p:cNvSpPr>
            <a:spLocks noGrp="1"/>
          </p:cNvSpPr>
          <p:nvPr>
            <p:ph type="body" sz="quarter" idx="71" hasCustomPrompt="1"/>
          </p:nvPr>
        </p:nvSpPr>
        <p:spPr>
          <a:xfrm>
            <a:off x="883538" y="5681386"/>
            <a:ext cx="8439150" cy="596361"/>
          </a:xfr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40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nl-NL" dirty="0"/>
              <a:t>Samen aanjagen van vernieuwing</a:t>
            </a:r>
          </a:p>
        </p:txBody>
      </p:sp>
    </p:spTree>
    <p:extLst>
      <p:ext uri="{BB962C8B-B14F-4D97-AF65-F5344CB8AC3E}">
        <p14:creationId xmlns:p14="http://schemas.microsoft.com/office/powerpoint/2010/main" val="26114247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fsluit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hthoek 5">
            <a:extLst>
              <a:ext uri="{FF2B5EF4-FFF2-40B4-BE49-F238E27FC236}">
                <a16:creationId xmlns:a16="http://schemas.microsoft.com/office/drawing/2014/main" id="{6A109DE8-DE3B-4ABF-AE26-4E37A56FDBF9}"/>
              </a:ext>
            </a:extLst>
          </p:cNvPr>
          <p:cNvSpPr>
            <a:spLocks/>
          </p:cNvSpPr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7" name="logo">
            <a:extLst>
              <a:ext uri="{FF2B5EF4-FFF2-40B4-BE49-F238E27FC236}">
                <a16:creationId xmlns:a16="http://schemas.microsoft.com/office/drawing/2014/main" id="{980E29EC-4D77-4FE5-9F34-F1B54C0C6410}"/>
              </a:ext>
            </a:extLst>
          </p:cNvPr>
          <p:cNvSpPr>
            <a:spLocks noGrp="1"/>
          </p:cNvSpPr>
          <p:nvPr>
            <p:ph type="body" sz="quarter" idx="64" hasCustomPrompt="1"/>
          </p:nvPr>
        </p:nvSpPr>
        <p:spPr>
          <a:xfrm>
            <a:off x="10691963" y="5852007"/>
            <a:ext cx="991742" cy="486603"/>
          </a:xfrm>
          <a:blipFill>
            <a:blip r:embed="rId2"/>
            <a:srcRect/>
            <a:stretch>
              <a:fillRect l="1580" r="1580"/>
            </a:stretch>
          </a:blipFill>
        </p:spPr>
        <p:txBody>
          <a:bodyPr anchor="t"/>
          <a:lstStyle>
            <a:lvl1pPr marL="0" indent="0" algn="ctr">
              <a:lnSpc>
                <a:spcPct val="80000"/>
              </a:lnSpc>
              <a:buNone/>
              <a:defRPr sz="1600" b="0">
                <a:solidFill>
                  <a:schemeClr val="tx1"/>
                </a:solidFill>
                <a:effectLst/>
                <a:latin typeface="+mj-lt"/>
              </a:defRPr>
            </a:lvl1pPr>
          </a:lstStyle>
          <a:p>
            <a:pPr lvl="0"/>
            <a:r>
              <a:rPr lang="nl-NL"/>
              <a:t>  </a:t>
            </a:r>
            <a:endParaRPr lang="nl-NL" dirty="0"/>
          </a:p>
        </p:txBody>
      </p:sp>
      <p:sp>
        <p:nvSpPr>
          <p:cNvPr id="10" name="Tekstvak">
            <a:extLst>
              <a:ext uri="{FF2B5EF4-FFF2-40B4-BE49-F238E27FC236}">
                <a16:creationId xmlns:a16="http://schemas.microsoft.com/office/drawing/2014/main" id="{6992082D-EDB3-45DF-96CC-F7B5BC4AC3C2}"/>
              </a:ext>
            </a:extLst>
          </p:cNvPr>
          <p:cNvSpPr txBox="1">
            <a:spLocks/>
          </p:cNvSpPr>
          <p:nvPr userDrawn="1"/>
        </p:nvSpPr>
        <p:spPr>
          <a:xfrm>
            <a:off x="5331301" y="-885712"/>
            <a:ext cx="1529431" cy="548182"/>
          </a:xfrm>
          <a:prstGeom prst="rect">
            <a:avLst/>
          </a:prstGeom>
          <a:solidFill>
            <a:schemeClr val="bg1"/>
          </a:solidFill>
        </p:spPr>
        <p:txBody>
          <a:bodyPr wrap="none" lIns="360000" tIns="180000" rIns="360000" bIns="180000" rtlCol="0">
            <a:spAutoFit/>
          </a:bodyPr>
          <a:lstStyle/>
          <a:p>
            <a:pPr algn="ctr"/>
            <a:r>
              <a:rPr lang="nl-NL" sz="1200" b="0" spc="50" baseline="0" dirty="0">
                <a:solidFill>
                  <a:srgbClr val="212121"/>
                </a:solidFill>
                <a:latin typeface="+mn-lt"/>
                <a:cs typeface="Calibri" panose="020F0502020204030204" pitchFamily="34" charset="0"/>
              </a:rPr>
              <a:t>AFSLUITING</a:t>
            </a:r>
          </a:p>
        </p:txBody>
      </p:sp>
      <p:sp>
        <p:nvSpPr>
          <p:cNvPr id="8" name="Tijdelijke aanduiding voor tekst 41">
            <a:extLst>
              <a:ext uri="{FF2B5EF4-FFF2-40B4-BE49-F238E27FC236}">
                <a16:creationId xmlns:a16="http://schemas.microsoft.com/office/drawing/2014/main" id="{9F83E9FC-067F-4F18-B24E-EFC2BDBB5372}"/>
              </a:ext>
            </a:extLst>
          </p:cNvPr>
          <p:cNvSpPr>
            <a:spLocks noGrp="1"/>
          </p:cNvSpPr>
          <p:nvPr>
            <p:ph type="body" sz="quarter" idx="67"/>
          </p:nvPr>
        </p:nvSpPr>
        <p:spPr>
          <a:xfrm>
            <a:off x="9754069" y="0"/>
            <a:ext cx="1919032" cy="6858000"/>
          </a:xfrm>
          <a:custGeom>
            <a:avLst/>
            <a:gdLst>
              <a:gd name="connsiteX0" fmla="*/ 2209313 w 2219324"/>
              <a:gd name="connsiteY0" fmla="*/ 0 h 7931150"/>
              <a:gd name="connsiteX1" fmla="*/ 2219324 w 2219324"/>
              <a:gd name="connsiteY1" fmla="*/ 9968 h 7931150"/>
              <a:gd name="connsiteX2" fmla="*/ 2219324 w 2219324"/>
              <a:gd name="connsiteY2" fmla="*/ 2491982 h 7931150"/>
              <a:gd name="connsiteX3" fmla="*/ 1528497 w 2219324"/>
              <a:gd name="connsiteY3" fmla="*/ 3179770 h 7931150"/>
              <a:gd name="connsiteX4" fmla="*/ 690827 w 2219324"/>
              <a:gd name="connsiteY4" fmla="*/ 3179770 h 7931150"/>
              <a:gd name="connsiteX5" fmla="*/ 20024 w 2219324"/>
              <a:gd name="connsiteY5" fmla="*/ 3847621 h 7931150"/>
              <a:gd name="connsiteX6" fmla="*/ 20024 w 2219324"/>
              <a:gd name="connsiteY6" fmla="*/ 7921182 h 7931150"/>
              <a:gd name="connsiteX7" fmla="*/ 10012 w 2219324"/>
              <a:gd name="connsiteY7" fmla="*/ 7931150 h 7931150"/>
              <a:gd name="connsiteX8" fmla="*/ 0 w 2219324"/>
              <a:gd name="connsiteY8" fmla="*/ 7921182 h 7931150"/>
              <a:gd name="connsiteX9" fmla="*/ 0 w 2219324"/>
              <a:gd name="connsiteY9" fmla="*/ 3847621 h 7931150"/>
              <a:gd name="connsiteX10" fmla="*/ 690827 w 2219324"/>
              <a:gd name="connsiteY10" fmla="*/ 3159834 h 7931150"/>
              <a:gd name="connsiteX11" fmla="*/ 1528497 w 2219324"/>
              <a:gd name="connsiteY11" fmla="*/ 3159834 h 7931150"/>
              <a:gd name="connsiteX12" fmla="*/ 2199301 w 2219324"/>
              <a:gd name="connsiteY12" fmla="*/ 2491982 h 7931150"/>
              <a:gd name="connsiteX13" fmla="*/ 2199301 w 2219324"/>
              <a:gd name="connsiteY13" fmla="*/ 9968 h 7931150"/>
              <a:gd name="connsiteX14" fmla="*/ 2209313 w 2219324"/>
              <a:gd name="connsiteY14" fmla="*/ 0 h 7931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2219324" h="7931150">
                <a:moveTo>
                  <a:pt x="2209313" y="0"/>
                </a:moveTo>
                <a:cubicBezTo>
                  <a:pt x="2215987" y="0"/>
                  <a:pt x="2219324" y="3322"/>
                  <a:pt x="2219324" y="9968"/>
                </a:cubicBezTo>
                <a:cubicBezTo>
                  <a:pt x="2219324" y="2491982"/>
                  <a:pt x="2219324" y="2491982"/>
                  <a:pt x="2219324" y="2491982"/>
                </a:cubicBezTo>
                <a:cubicBezTo>
                  <a:pt x="2219324" y="2870764"/>
                  <a:pt x="1908953" y="3179770"/>
                  <a:pt x="1528497" y="3179770"/>
                </a:cubicBezTo>
                <a:cubicBezTo>
                  <a:pt x="690827" y="3179770"/>
                  <a:pt x="690827" y="3179770"/>
                  <a:pt x="690827" y="3179770"/>
                </a:cubicBezTo>
                <a:cubicBezTo>
                  <a:pt x="320383" y="3179770"/>
                  <a:pt x="20024" y="3478808"/>
                  <a:pt x="20024" y="3847621"/>
                </a:cubicBezTo>
                <a:cubicBezTo>
                  <a:pt x="20024" y="7921182"/>
                  <a:pt x="20024" y="7921182"/>
                  <a:pt x="20024" y="7921182"/>
                </a:cubicBezTo>
                <a:cubicBezTo>
                  <a:pt x="20024" y="7924504"/>
                  <a:pt x="16686" y="7931150"/>
                  <a:pt x="10012" y="7931150"/>
                </a:cubicBezTo>
                <a:cubicBezTo>
                  <a:pt x="3337" y="7931150"/>
                  <a:pt x="0" y="7924504"/>
                  <a:pt x="0" y="7921182"/>
                </a:cubicBezTo>
                <a:cubicBezTo>
                  <a:pt x="0" y="3847621"/>
                  <a:pt x="0" y="3847621"/>
                  <a:pt x="0" y="3847621"/>
                </a:cubicBezTo>
                <a:cubicBezTo>
                  <a:pt x="0" y="3468840"/>
                  <a:pt x="310371" y="3159834"/>
                  <a:pt x="690827" y="3159834"/>
                </a:cubicBezTo>
                <a:cubicBezTo>
                  <a:pt x="1528497" y="3159834"/>
                  <a:pt x="1528497" y="3159834"/>
                  <a:pt x="1528497" y="3159834"/>
                </a:cubicBezTo>
                <a:cubicBezTo>
                  <a:pt x="1898941" y="3159834"/>
                  <a:pt x="2199301" y="2860796"/>
                  <a:pt x="2199301" y="2491982"/>
                </a:cubicBezTo>
                <a:cubicBezTo>
                  <a:pt x="2199301" y="9968"/>
                  <a:pt x="2199301" y="9968"/>
                  <a:pt x="2199301" y="9968"/>
                </a:cubicBezTo>
                <a:cubicBezTo>
                  <a:pt x="2199301" y="3322"/>
                  <a:pt x="2202638" y="0"/>
                  <a:pt x="2209313" y="0"/>
                </a:cubicBezTo>
                <a:close/>
              </a:path>
            </a:pathLst>
          </a:custGeom>
          <a:solidFill>
            <a:schemeClr val="bg1"/>
          </a:solidFill>
        </p:spPr>
        <p:txBody>
          <a:bodyPr wrap="square">
            <a:noAutofit/>
          </a:bodyPr>
          <a:lstStyle>
            <a:lvl1pPr marL="0" indent="0">
              <a:buNone/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Tijdelijke aanduiding voor tekst 2">
            <a:extLst>
              <a:ext uri="{FF2B5EF4-FFF2-40B4-BE49-F238E27FC236}">
                <a16:creationId xmlns:a16="http://schemas.microsoft.com/office/drawing/2014/main" id="{44C80A36-B777-41EB-8184-7E721556A3DF}"/>
              </a:ext>
            </a:extLst>
          </p:cNvPr>
          <p:cNvSpPr>
            <a:spLocks noGrp="1"/>
          </p:cNvSpPr>
          <p:nvPr>
            <p:ph type="body" sz="quarter" idx="71" hasCustomPrompt="1"/>
          </p:nvPr>
        </p:nvSpPr>
        <p:spPr>
          <a:xfrm>
            <a:off x="883538" y="5681386"/>
            <a:ext cx="8439150" cy="596361"/>
          </a:xfr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40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nl-NL" dirty="0"/>
              <a:t>Samen aanjagen van vernieuwing</a:t>
            </a:r>
          </a:p>
        </p:txBody>
      </p:sp>
    </p:spTree>
    <p:extLst>
      <p:ext uri="{BB962C8B-B14F-4D97-AF65-F5344CB8AC3E}">
        <p14:creationId xmlns:p14="http://schemas.microsoft.com/office/powerpoint/2010/main" val="3088794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 DIA (100%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Onder balkje">
            <a:extLst>
              <a:ext uri="{FF2B5EF4-FFF2-40B4-BE49-F238E27FC236}">
                <a16:creationId xmlns:a16="http://schemas.microsoft.com/office/drawing/2014/main" id="{EC338F84-A3AF-48F4-A412-8D1363198E1A}"/>
              </a:ext>
            </a:extLst>
          </p:cNvPr>
          <p:cNvSpPr>
            <a:spLocks/>
          </p:cNvSpPr>
          <p:nvPr userDrawn="1"/>
        </p:nvSpPr>
        <p:spPr>
          <a:xfrm>
            <a:off x="-2507" y="6785940"/>
            <a:ext cx="12192000" cy="7691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0DA75972-73CC-4A0A-9567-F2B4412F020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45707" y="7045418"/>
            <a:ext cx="3140325" cy="216909"/>
          </a:xfrm>
        </p:spPr>
        <p:txBody>
          <a:bodyPr/>
          <a:lstStyle/>
          <a:p>
            <a:fld id="{282E6B19-C172-4760-8A97-D66BFBC0201A}" type="datetime1">
              <a:rPr lang="nl-NL" smtClean="0"/>
              <a:t>17-04-19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D07A43D8-7ED9-442E-BF69-FF8902703C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26910" y="7045418"/>
            <a:ext cx="6718797" cy="216909"/>
          </a:xfrm>
        </p:spPr>
        <p:txBody>
          <a:bodyPr/>
          <a:lstStyle/>
          <a:p>
            <a:r>
              <a:rPr lang="nl-NL" dirty="0"/>
              <a:t>&lt;Plaats hier je voettekst&gt;</a:t>
            </a:r>
          </a:p>
        </p:txBody>
      </p:sp>
      <p:sp>
        <p:nvSpPr>
          <p:cNvPr id="2" name="titel">
            <a:extLst>
              <a:ext uri="{FF2B5EF4-FFF2-40B4-BE49-F238E27FC236}">
                <a16:creationId xmlns:a16="http://schemas.microsoft.com/office/drawing/2014/main" id="{2AEFA4AD-513F-4FA2-94D5-B906A27FAEC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18899" y="272177"/>
            <a:ext cx="11149188" cy="600744"/>
          </a:xfrm>
        </p:spPr>
        <p:txBody>
          <a:bodyPr tIns="72000"/>
          <a:lstStyle>
            <a:lvl1pPr>
              <a:defRPr/>
            </a:lvl1pPr>
          </a:lstStyle>
          <a:p>
            <a:r>
              <a:rPr lang="nl-NL" noProof="0" dirty="0"/>
              <a:t>Plaats hier je titel</a:t>
            </a:r>
            <a:endParaRPr lang="nl-NL" dirty="0"/>
          </a:p>
        </p:txBody>
      </p:sp>
      <p:sp>
        <p:nvSpPr>
          <p:cNvPr id="3" name="tekst">
            <a:extLst>
              <a:ext uri="{FF2B5EF4-FFF2-40B4-BE49-F238E27FC236}">
                <a16:creationId xmlns:a16="http://schemas.microsoft.com/office/drawing/2014/main" id="{FDD826C5-0082-44A8-A23D-491166C08D5B}"/>
              </a:ext>
            </a:extLst>
          </p:cNvPr>
          <p:cNvSpPr>
            <a:spLocks noGrp="1"/>
          </p:cNvSpPr>
          <p:nvPr>
            <p:ph type="body" orient="vert" idx="1" hasCustomPrompt="1"/>
          </p:nvPr>
        </p:nvSpPr>
        <p:spPr>
          <a:xfrm>
            <a:off x="523807" y="1400483"/>
            <a:ext cx="8974163" cy="4456846"/>
          </a:xfrm>
        </p:spPr>
        <p:txBody>
          <a:bodyPr vert="horz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nl-NL" noProof="0" dirty="0"/>
              <a:t>Klik hier om een </a:t>
            </a:r>
            <a:r>
              <a:rPr lang="nl-NL" noProof="0" dirty="0" err="1"/>
              <a:t>bullet</a:t>
            </a:r>
            <a:r>
              <a:rPr lang="nl-NL" noProof="0" dirty="0"/>
              <a:t> te plaatsen. Andere </a:t>
            </a:r>
            <a:r>
              <a:rPr lang="nl-NL" noProof="0" dirty="0" err="1"/>
              <a:t>bullet</a:t>
            </a:r>
            <a:r>
              <a:rPr lang="nl-NL" noProof="0" dirty="0"/>
              <a:t> of tekststijl nodig? Gebruik het menu Tekstopmaak.</a:t>
            </a:r>
          </a:p>
          <a:p>
            <a:pPr lvl="1"/>
            <a:r>
              <a:rPr lang="nl-NL" noProof="0" dirty="0"/>
              <a:t>Sub-</a:t>
            </a:r>
            <a:r>
              <a:rPr lang="nl-NL" noProof="0" dirty="0" err="1"/>
              <a:t>bullet</a:t>
            </a:r>
            <a:endParaRPr lang="nl-NL" noProof="0" dirty="0"/>
          </a:p>
          <a:p>
            <a:pPr lvl="2"/>
            <a:r>
              <a:rPr lang="nl-NL" noProof="0" dirty="0"/>
              <a:t>Leestekst</a:t>
            </a:r>
          </a:p>
          <a:p>
            <a:pPr lvl="3"/>
            <a:r>
              <a:rPr lang="nl-NL" noProof="0" dirty="0"/>
              <a:t>Subtitel</a:t>
            </a:r>
          </a:p>
          <a:p>
            <a:pPr lvl="4"/>
            <a:r>
              <a:rPr lang="nl-NL" noProof="0" dirty="0"/>
              <a:t>Numerieke </a:t>
            </a:r>
            <a:r>
              <a:rPr lang="nl-NL" noProof="0" dirty="0" err="1"/>
              <a:t>bullet</a:t>
            </a:r>
            <a:endParaRPr lang="nl-NL" noProof="0" dirty="0"/>
          </a:p>
          <a:p>
            <a:pPr lvl="5"/>
            <a:r>
              <a:rPr lang="nl-NL" noProof="0" dirty="0" err="1"/>
              <a:t>Bullet</a:t>
            </a:r>
            <a:endParaRPr lang="nl-NL" noProof="0" dirty="0"/>
          </a:p>
          <a:p>
            <a:pPr lvl="6"/>
            <a:r>
              <a:rPr lang="nl-NL" noProof="0" dirty="0"/>
              <a:t>Sub-</a:t>
            </a:r>
            <a:r>
              <a:rPr lang="nl-NL" noProof="0" dirty="0" err="1"/>
              <a:t>bullet</a:t>
            </a:r>
            <a:endParaRPr lang="nl-NL" noProof="0" dirty="0"/>
          </a:p>
          <a:p>
            <a:pPr lvl="7"/>
            <a:r>
              <a:rPr lang="nl-NL" noProof="0" dirty="0"/>
              <a:t>Leestekst</a:t>
            </a:r>
          </a:p>
          <a:p>
            <a:pPr lvl="8"/>
            <a:r>
              <a:rPr lang="nl-NL" noProof="0" dirty="0"/>
              <a:t>Subtitel</a:t>
            </a:r>
          </a:p>
        </p:txBody>
      </p:sp>
      <p:sp>
        <p:nvSpPr>
          <p:cNvPr id="7" name="Tekstvak">
            <a:extLst>
              <a:ext uri="{FF2B5EF4-FFF2-40B4-BE49-F238E27FC236}">
                <a16:creationId xmlns:a16="http://schemas.microsoft.com/office/drawing/2014/main" id="{A6DE5EA5-27BD-42F3-BD1D-C1E35D802DEE}"/>
              </a:ext>
            </a:extLst>
          </p:cNvPr>
          <p:cNvSpPr txBox="1">
            <a:spLocks/>
          </p:cNvSpPr>
          <p:nvPr userDrawn="1"/>
        </p:nvSpPr>
        <p:spPr>
          <a:xfrm>
            <a:off x="5035995" y="-885712"/>
            <a:ext cx="2120041" cy="548182"/>
          </a:xfrm>
          <a:prstGeom prst="rect">
            <a:avLst/>
          </a:prstGeom>
          <a:solidFill>
            <a:schemeClr val="bg1"/>
          </a:solidFill>
        </p:spPr>
        <p:txBody>
          <a:bodyPr wrap="none" lIns="360000" tIns="180000" rIns="360000" bIns="180000" rtlCol="0">
            <a:spAutoFit/>
          </a:bodyPr>
          <a:lstStyle/>
          <a:p>
            <a:pPr algn="ctr"/>
            <a:r>
              <a:rPr lang="nl-NL" sz="1200" b="0" spc="50" baseline="0" dirty="0">
                <a:solidFill>
                  <a:srgbClr val="212121"/>
                </a:solidFill>
                <a:latin typeface="+mn-lt"/>
                <a:cs typeface="Calibri" panose="020F0502020204030204" pitchFamily="34" charset="0"/>
              </a:rPr>
              <a:t>TEKST DIA (100%)</a:t>
            </a:r>
          </a:p>
        </p:txBody>
      </p:sp>
      <p:sp>
        <p:nvSpPr>
          <p:cNvPr id="22" name="Tijdelijke aanduiding voor tekst 21">
            <a:extLst>
              <a:ext uri="{FF2B5EF4-FFF2-40B4-BE49-F238E27FC236}">
                <a16:creationId xmlns:a16="http://schemas.microsoft.com/office/drawing/2014/main" id="{EA3F018E-3681-4180-9C3F-F5324D11154E}"/>
              </a:ext>
            </a:extLst>
          </p:cNvPr>
          <p:cNvSpPr>
            <a:spLocks noGrp="1"/>
          </p:cNvSpPr>
          <p:nvPr>
            <p:ph type="body" sz="quarter" idx="65"/>
          </p:nvPr>
        </p:nvSpPr>
        <p:spPr>
          <a:xfrm>
            <a:off x="9754069" y="0"/>
            <a:ext cx="1919032" cy="6858000"/>
          </a:xfrm>
          <a:custGeom>
            <a:avLst/>
            <a:gdLst>
              <a:gd name="connsiteX0" fmla="*/ 2209313 w 2219324"/>
              <a:gd name="connsiteY0" fmla="*/ 0 h 7931150"/>
              <a:gd name="connsiteX1" fmla="*/ 2219324 w 2219324"/>
              <a:gd name="connsiteY1" fmla="*/ 9968 h 7931150"/>
              <a:gd name="connsiteX2" fmla="*/ 2219324 w 2219324"/>
              <a:gd name="connsiteY2" fmla="*/ 2491982 h 7931150"/>
              <a:gd name="connsiteX3" fmla="*/ 1528497 w 2219324"/>
              <a:gd name="connsiteY3" fmla="*/ 3179770 h 7931150"/>
              <a:gd name="connsiteX4" fmla="*/ 690827 w 2219324"/>
              <a:gd name="connsiteY4" fmla="*/ 3179770 h 7931150"/>
              <a:gd name="connsiteX5" fmla="*/ 20024 w 2219324"/>
              <a:gd name="connsiteY5" fmla="*/ 3847621 h 7931150"/>
              <a:gd name="connsiteX6" fmla="*/ 20024 w 2219324"/>
              <a:gd name="connsiteY6" fmla="*/ 7921182 h 7931150"/>
              <a:gd name="connsiteX7" fmla="*/ 10012 w 2219324"/>
              <a:gd name="connsiteY7" fmla="*/ 7931150 h 7931150"/>
              <a:gd name="connsiteX8" fmla="*/ 0 w 2219324"/>
              <a:gd name="connsiteY8" fmla="*/ 7921182 h 7931150"/>
              <a:gd name="connsiteX9" fmla="*/ 0 w 2219324"/>
              <a:gd name="connsiteY9" fmla="*/ 3847621 h 7931150"/>
              <a:gd name="connsiteX10" fmla="*/ 690827 w 2219324"/>
              <a:gd name="connsiteY10" fmla="*/ 3159834 h 7931150"/>
              <a:gd name="connsiteX11" fmla="*/ 1528497 w 2219324"/>
              <a:gd name="connsiteY11" fmla="*/ 3159834 h 7931150"/>
              <a:gd name="connsiteX12" fmla="*/ 2199301 w 2219324"/>
              <a:gd name="connsiteY12" fmla="*/ 2491982 h 7931150"/>
              <a:gd name="connsiteX13" fmla="*/ 2199301 w 2219324"/>
              <a:gd name="connsiteY13" fmla="*/ 9968 h 7931150"/>
              <a:gd name="connsiteX14" fmla="*/ 2209313 w 2219324"/>
              <a:gd name="connsiteY14" fmla="*/ 0 h 7931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2219324" h="7931150">
                <a:moveTo>
                  <a:pt x="2209313" y="0"/>
                </a:moveTo>
                <a:cubicBezTo>
                  <a:pt x="2215987" y="0"/>
                  <a:pt x="2219324" y="3322"/>
                  <a:pt x="2219324" y="9968"/>
                </a:cubicBezTo>
                <a:cubicBezTo>
                  <a:pt x="2219324" y="2491982"/>
                  <a:pt x="2219324" y="2491982"/>
                  <a:pt x="2219324" y="2491982"/>
                </a:cubicBezTo>
                <a:cubicBezTo>
                  <a:pt x="2219324" y="2870764"/>
                  <a:pt x="1908953" y="3179770"/>
                  <a:pt x="1528497" y="3179770"/>
                </a:cubicBezTo>
                <a:cubicBezTo>
                  <a:pt x="690827" y="3179770"/>
                  <a:pt x="690827" y="3179770"/>
                  <a:pt x="690827" y="3179770"/>
                </a:cubicBezTo>
                <a:cubicBezTo>
                  <a:pt x="320383" y="3179770"/>
                  <a:pt x="20024" y="3478808"/>
                  <a:pt x="20024" y="3847621"/>
                </a:cubicBezTo>
                <a:cubicBezTo>
                  <a:pt x="20024" y="7921182"/>
                  <a:pt x="20024" y="7921182"/>
                  <a:pt x="20024" y="7921182"/>
                </a:cubicBezTo>
                <a:cubicBezTo>
                  <a:pt x="20024" y="7924504"/>
                  <a:pt x="16686" y="7931150"/>
                  <a:pt x="10012" y="7931150"/>
                </a:cubicBezTo>
                <a:cubicBezTo>
                  <a:pt x="3337" y="7931150"/>
                  <a:pt x="0" y="7924504"/>
                  <a:pt x="0" y="7921182"/>
                </a:cubicBezTo>
                <a:cubicBezTo>
                  <a:pt x="0" y="3847621"/>
                  <a:pt x="0" y="3847621"/>
                  <a:pt x="0" y="3847621"/>
                </a:cubicBezTo>
                <a:cubicBezTo>
                  <a:pt x="0" y="3468840"/>
                  <a:pt x="310371" y="3159834"/>
                  <a:pt x="690827" y="3159834"/>
                </a:cubicBezTo>
                <a:cubicBezTo>
                  <a:pt x="1528497" y="3159834"/>
                  <a:pt x="1528497" y="3159834"/>
                  <a:pt x="1528497" y="3159834"/>
                </a:cubicBezTo>
                <a:cubicBezTo>
                  <a:pt x="1898941" y="3159834"/>
                  <a:pt x="2199301" y="2860796"/>
                  <a:pt x="2199301" y="2491982"/>
                </a:cubicBezTo>
                <a:cubicBezTo>
                  <a:pt x="2199301" y="9968"/>
                  <a:pt x="2199301" y="9968"/>
                  <a:pt x="2199301" y="9968"/>
                </a:cubicBezTo>
                <a:cubicBezTo>
                  <a:pt x="2199301" y="3322"/>
                  <a:pt x="2202638" y="0"/>
                  <a:pt x="2209313" y="0"/>
                </a:cubicBezTo>
                <a:close/>
              </a:path>
            </a:pathLst>
          </a:custGeom>
          <a:solidFill>
            <a:schemeClr val="accent1"/>
          </a:solidFill>
        </p:spPr>
        <p:txBody>
          <a:bodyPr wrap="square">
            <a:noAutofit/>
          </a:bodyPr>
          <a:lstStyle>
            <a:lvl1pPr marL="0" indent="0">
              <a:buNone/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6" name="Tijdelijke aanduiding voor dianummer 5">
            <a:extLst>
              <a:ext uri="{FF2B5EF4-FFF2-40B4-BE49-F238E27FC236}">
                <a16:creationId xmlns:a16="http://schemas.microsoft.com/office/drawing/2014/main" id="{77CA6B8A-BEB2-49FD-AE28-FD44272268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16362" y="6376061"/>
            <a:ext cx="392576" cy="216909"/>
          </a:xfrm>
        </p:spPr>
        <p:txBody>
          <a:bodyPr/>
          <a:lstStyle/>
          <a:p>
            <a:fld id="{7AD0FE45-509C-4BDF-9EDE-64426F8DF3D2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730695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 DIA (100%) (2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Onder balkje">
            <a:extLst>
              <a:ext uri="{FF2B5EF4-FFF2-40B4-BE49-F238E27FC236}">
                <a16:creationId xmlns:a16="http://schemas.microsoft.com/office/drawing/2014/main" id="{EC338F84-A3AF-48F4-A412-8D1363198E1A}"/>
              </a:ext>
            </a:extLst>
          </p:cNvPr>
          <p:cNvSpPr>
            <a:spLocks/>
          </p:cNvSpPr>
          <p:nvPr userDrawn="1"/>
        </p:nvSpPr>
        <p:spPr>
          <a:xfrm>
            <a:off x="-2507" y="6785940"/>
            <a:ext cx="12192000" cy="7691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0DA75972-73CC-4A0A-9567-F2B4412F020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45707" y="7045418"/>
            <a:ext cx="3140325" cy="216909"/>
          </a:xfrm>
        </p:spPr>
        <p:txBody>
          <a:bodyPr/>
          <a:lstStyle/>
          <a:p>
            <a:fld id="{4B9DCFDA-5821-4714-A7A4-43465064099D}" type="datetime1">
              <a:rPr lang="nl-NL" smtClean="0"/>
              <a:t>17-04-19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D07A43D8-7ED9-442E-BF69-FF8902703C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26910" y="7045418"/>
            <a:ext cx="6718797" cy="216909"/>
          </a:xfrm>
        </p:spPr>
        <p:txBody>
          <a:bodyPr/>
          <a:lstStyle/>
          <a:p>
            <a:r>
              <a:rPr lang="nl-NL" dirty="0"/>
              <a:t>&lt;Plaats hier je voettekst&gt;</a:t>
            </a:r>
          </a:p>
        </p:txBody>
      </p:sp>
      <p:sp>
        <p:nvSpPr>
          <p:cNvPr id="2" name="titel">
            <a:extLst>
              <a:ext uri="{FF2B5EF4-FFF2-40B4-BE49-F238E27FC236}">
                <a16:creationId xmlns:a16="http://schemas.microsoft.com/office/drawing/2014/main" id="{2AEFA4AD-513F-4FA2-94D5-B906A27FAEC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18899" y="272177"/>
            <a:ext cx="11149188" cy="600744"/>
          </a:xfrm>
        </p:spPr>
        <p:txBody>
          <a:bodyPr/>
          <a:lstStyle>
            <a:lvl1pPr>
              <a:defRPr/>
            </a:lvl1pPr>
          </a:lstStyle>
          <a:p>
            <a:r>
              <a:rPr lang="nl-NL" noProof="0" dirty="0"/>
              <a:t>Plaats hier je titel</a:t>
            </a:r>
            <a:endParaRPr lang="nl-NL" dirty="0"/>
          </a:p>
        </p:txBody>
      </p:sp>
      <p:sp>
        <p:nvSpPr>
          <p:cNvPr id="3" name="tekst">
            <a:extLst>
              <a:ext uri="{FF2B5EF4-FFF2-40B4-BE49-F238E27FC236}">
                <a16:creationId xmlns:a16="http://schemas.microsoft.com/office/drawing/2014/main" id="{FDD826C5-0082-44A8-A23D-491166C08D5B}"/>
              </a:ext>
            </a:extLst>
          </p:cNvPr>
          <p:cNvSpPr>
            <a:spLocks noGrp="1"/>
          </p:cNvSpPr>
          <p:nvPr>
            <p:ph type="body" orient="vert" idx="1" hasCustomPrompt="1"/>
          </p:nvPr>
        </p:nvSpPr>
        <p:spPr>
          <a:xfrm>
            <a:off x="523808" y="1400483"/>
            <a:ext cx="4320000" cy="4456846"/>
          </a:xfrm>
        </p:spPr>
        <p:txBody>
          <a:bodyPr vert="horz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nl-NL" noProof="0" dirty="0"/>
              <a:t>Klik hier om een </a:t>
            </a:r>
            <a:r>
              <a:rPr lang="nl-NL" noProof="0" dirty="0" err="1"/>
              <a:t>bullet</a:t>
            </a:r>
            <a:r>
              <a:rPr lang="nl-NL" noProof="0" dirty="0"/>
              <a:t> te plaatsen. Andere </a:t>
            </a:r>
            <a:r>
              <a:rPr lang="nl-NL" noProof="0" dirty="0" err="1"/>
              <a:t>bullet</a:t>
            </a:r>
            <a:r>
              <a:rPr lang="nl-NL" noProof="0" dirty="0"/>
              <a:t> of tekststijl nodig? Gebruik het menu Tekstopmaak.</a:t>
            </a:r>
          </a:p>
          <a:p>
            <a:pPr lvl="1"/>
            <a:r>
              <a:rPr lang="nl-NL" noProof="0" dirty="0"/>
              <a:t>Sub-</a:t>
            </a:r>
            <a:r>
              <a:rPr lang="nl-NL" noProof="0" dirty="0" err="1"/>
              <a:t>bullet</a:t>
            </a:r>
            <a:endParaRPr lang="nl-NL" noProof="0" dirty="0"/>
          </a:p>
          <a:p>
            <a:pPr lvl="2"/>
            <a:r>
              <a:rPr lang="nl-NL" noProof="0" dirty="0"/>
              <a:t>Leestekst</a:t>
            </a:r>
          </a:p>
          <a:p>
            <a:pPr lvl="3"/>
            <a:r>
              <a:rPr lang="nl-NL" noProof="0" dirty="0"/>
              <a:t>Subtitel</a:t>
            </a:r>
          </a:p>
          <a:p>
            <a:pPr lvl="4"/>
            <a:r>
              <a:rPr lang="nl-NL" noProof="0" dirty="0"/>
              <a:t>Numerieke </a:t>
            </a:r>
            <a:r>
              <a:rPr lang="nl-NL" noProof="0" dirty="0" err="1"/>
              <a:t>bullet</a:t>
            </a:r>
            <a:endParaRPr lang="nl-NL" noProof="0" dirty="0"/>
          </a:p>
          <a:p>
            <a:pPr lvl="5"/>
            <a:r>
              <a:rPr lang="nl-NL" noProof="0" dirty="0" err="1"/>
              <a:t>Bullet</a:t>
            </a:r>
            <a:endParaRPr lang="nl-NL" noProof="0" dirty="0"/>
          </a:p>
          <a:p>
            <a:pPr lvl="6"/>
            <a:r>
              <a:rPr lang="nl-NL" noProof="0" dirty="0"/>
              <a:t>Sub-</a:t>
            </a:r>
            <a:r>
              <a:rPr lang="nl-NL" noProof="0" dirty="0" err="1"/>
              <a:t>bullet</a:t>
            </a:r>
            <a:endParaRPr lang="nl-NL" noProof="0" dirty="0"/>
          </a:p>
          <a:p>
            <a:pPr lvl="7"/>
            <a:r>
              <a:rPr lang="nl-NL" noProof="0" dirty="0"/>
              <a:t>Leestekst</a:t>
            </a:r>
          </a:p>
          <a:p>
            <a:pPr lvl="8"/>
            <a:r>
              <a:rPr lang="nl-NL" noProof="0" dirty="0"/>
              <a:t>Subtitel</a:t>
            </a:r>
          </a:p>
        </p:txBody>
      </p:sp>
      <p:sp>
        <p:nvSpPr>
          <p:cNvPr id="7" name="Tekstvak">
            <a:extLst>
              <a:ext uri="{FF2B5EF4-FFF2-40B4-BE49-F238E27FC236}">
                <a16:creationId xmlns:a16="http://schemas.microsoft.com/office/drawing/2014/main" id="{A6DE5EA5-27BD-42F3-BD1D-C1E35D802DEE}"/>
              </a:ext>
            </a:extLst>
          </p:cNvPr>
          <p:cNvSpPr txBox="1">
            <a:spLocks/>
          </p:cNvSpPr>
          <p:nvPr userDrawn="1"/>
        </p:nvSpPr>
        <p:spPr>
          <a:xfrm>
            <a:off x="5035995" y="-885712"/>
            <a:ext cx="2120041" cy="548182"/>
          </a:xfrm>
          <a:prstGeom prst="rect">
            <a:avLst/>
          </a:prstGeom>
          <a:solidFill>
            <a:schemeClr val="bg1"/>
          </a:solidFill>
        </p:spPr>
        <p:txBody>
          <a:bodyPr wrap="none" lIns="360000" tIns="180000" rIns="360000" bIns="180000" rtlCol="0">
            <a:spAutoFit/>
          </a:bodyPr>
          <a:lstStyle/>
          <a:p>
            <a:pPr algn="ctr"/>
            <a:r>
              <a:rPr lang="nl-NL" sz="1200" b="0" spc="50" baseline="0" dirty="0">
                <a:solidFill>
                  <a:srgbClr val="212121"/>
                </a:solidFill>
                <a:latin typeface="+mn-lt"/>
                <a:cs typeface="Calibri" panose="020F0502020204030204" pitchFamily="34" charset="0"/>
              </a:rPr>
              <a:t>TEKST DIA (100%)</a:t>
            </a:r>
          </a:p>
        </p:txBody>
      </p:sp>
      <p:sp>
        <p:nvSpPr>
          <p:cNvPr id="22" name="Tijdelijke aanduiding voor tekst 21">
            <a:extLst>
              <a:ext uri="{FF2B5EF4-FFF2-40B4-BE49-F238E27FC236}">
                <a16:creationId xmlns:a16="http://schemas.microsoft.com/office/drawing/2014/main" id="{EA3F018E-3681-4180-9C3F-F5324D11154E}"/>
              </a:ext>
            </a:extLst>
          </p:cNvPr>
          <p:cNvSpPr>
            <a:spLocks noGrp="1"/>
          </p:cNvSpPr>
          <p:nvPr>
            <p:ph type="body" sz="quarter" idx="65"/>
          </p:nvPr>
        </p:nvSpPr>
        <p:spPr>
          <a:xfrm>
            <a:off x="9754069" y="0"/>
            <a:ext cx="1919032" cy="6858000"/>
          </a:xfrm>
          <a:custGeom>
            <a:avLst/>
            <a:gdLst>
              <a:gd name="connsiteX0" fmla="*/ 2209313 w 2219324"/>
              <a:gd name="connsiteY0" fmla="*/ 0 h 7931150"/>
              <a:gd name="connsiteX1" fmla="*/ 2219324 w 2219324"/>
              <a:gd name="connsiteY1" fmla="*/ 9968 h 7931150"/>
              <a:gd name="connsiteX2" fmla="*/ 2219324 w 2219324"/>
              <a:gd name="connsiteY2" fmla="*/ 2491982 h 7931150"/>
              <a:gd name="connsiteX3" fmla="*/ 1528497 w 2219324"/>
              <a:gd name="connsiteY3" fmla="*/ 3179770 h 7931150"/>
              <a:gd name="connsiteX4" fmla="*/ 690827 w 2219324"/>
              <a:gd name="connsiteY4" fmla="*/ 3179770 h 7931150"/>
              <a:gd name="connsiteX5" fmla="*/ 20024 w 2219324"/>
              <a:gd name="connsiteY5" fmla="*/ 3847621 h 7931150"/>
              <a:gd name="connsiteX6" fmla="*/ 20024 w 2219324"/>
              <a:gd name="connsiteY6" fmla="*/ 7921182 h 7931150"/>
              <a:gd name="connsiteX7" fmla="*/ 10012 w 2219324"/>
              <a:gd name="connsiteY7" fmla="*/ 7931150 h 7931150"/>
              <a:gd name="connsiteX8" fmla="*/ 0 w 2219324"/>
              <a:gd name="connsiteY8" fmla="*/ 7921182 h 7931150"/>
              <a:gd name="connsiteX9" fmla="*/ 0 w 2219324"/>
              <a:gd name="connsiteY9" fmla="*/ 3847621 h 7931150"/>
              <a:gd name="connsiteX10" fmla="*/ 690827 w 2219324"/>
              <a:gd name="connsiteY10" fmla="*/ 3159834 h 7931150"/>
              <a:gd name="connsiteX11" fmla="*/ 1528497 w 2219324"/>
              <a:gd name="connsiteY11" fmla="*/ 3159834 h 7931150"/>
              <a:gd name="connsiteX12" fmla="*/ 2199301 w 2219324"/>
              <a:gd name="connsiteY12" fmla="*/ 2491982 h 7931150"/>
              <a:gd name="connsiteX13" fmla="*/ 2199301 w 2219324"/>
              <a:gd name="connsiteY13" fmla="*/ 9968 h 7931150"/>
              <a:gd name="connsiteX14" fmla="*/ 2209313 w 2219324"/>
              <a:gd name="connsiteY14" fmla="*/ 0 h 7931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2219324" h="7931150">
                <a:moveTo>
                  <a:pt x="2209313" y="0"/>
                </a:moveTo>
                <a:cubicBezTo>
                  <a:pt x="2215987" y="0"/>
                  <a:pt x="2219324" y="3322"/>
                  <a:pt x="2219324" y="9968"/>
                </a:cubicBezTo>
                <a:cubicBezTo>
                  <a:pt x="2219324" y="2491982"/>
                  <a:pt x="2219324" y="2491982"/>
                  <a:pt x="2219324" y="2491982"/>
                </a:cubicBezTo>
                <a:cubicBezTo>
                  <a:pt x="2219324" y="2870764"/>
                  <a:pt x="1908953" y="3179770"/>
                  <a:pt x="1528497" y="3179770"/>
                </a:cubicBezTo>
                <a:cubicBezTo>
                  <a:pt x="690827" y="3179770"/>
                  <a:pt x="690827" y="3179770"/>
                  <a:pt x="690827" y="3179770"/>
                </a:cubicBezTo>
                <a:cubicBezTo>
                  <a:pt x="320383" y="3179770"/>
                  <a:pt x="20024" y="3478808"/>
                  <a:pt x="20024" y="3847621"/>
                </a:cubicBezTo>
                <a:cubicBezTo>
                  <a:pt x="20024" y="7921182"/>
                  <a:pt x="20024" y="7921182"/>
                  <a:pt x="20024" y="7921182"/>
                </a:cubicBezTo>
                <a:cubicBezTo>
                  <a:pt x="20024" y="7924504"/>
                  <a:pt x="16686" y="7931150"/>
                  <a:pt x="10012" y="7931150"/>
                </a:cubicBezTo>
                <a:cubicBezTo>
                  <a:pt x="3337" y="7931150"/>
                  <a:pt x="0" y="7924504"/>
                  <a:pt x="0" y="7921182"/>
                </a:cubicBezTo>
                <a:cubicBezTo>
                  <a:pt x="0" y="3847621"/>
                  <a:pt x="0" y="3847621"/>
                  <a:pt x="0" y="3847621"/>
                </a:cubicBezTo>
                <a:cubicBezTo>
                  <a:pt x="0" y="3468840"/>
                  <a:pt x="310371" y="3159834"/>
                  <a:pt x="690827" y="3159834"/>
                </a:cubicBezTo>
                <a:cubicBezTo>
                  <a:pt x="1528497" y="3159834"/>
                  <a:pt x="1528497" y="3159834"/>
                  <a:pt x="1528497" y="3159834"/>
                </a:cubicBezTo>
                <a:cubicBezTo>
                  <a:pt x="1898941" y="3159834"/>
                  <a:pt x="2199301" y="2860796"/>
                  <a:pt x="2199301" y="2491982"/>
                </a:cubicBezTo>
                <a:cubicBezTo>
                  <a:pt x="2199301" y="9968"/>
                  <a:pt x="2199301" y="9968"/>
                  <a:pt x="2199301" y="9968"/>
                </a:cubicBezTo>
                <a:cubicBezTo>
                  <a:pt x="2199301" y="3322"/>
                  <a:pt x="2202638" y="0"/>
                  <a:pt x="2209313" y="0"/>
                </a:cubicBezTo>
                <a:close/>
              </a:path>
            </a:pathLst>
          </a:custGeom>
          <a:solidFill>
            <a:schemeClr val="accent1"/>
          </a:solidFill>
        </p:spPr>
        <p:txBody>
          <a:bodyPr wrap="square">
            <a:noAutofit/>
          </a:bodyPr>
          <a:lstStyle>
            <a:lvl1pPr marL="0" indent="0">
              <a:buNone/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6" name="tekst">
            <a:extLst>
              <a:ext uri="{FF2B5EF4-FFF2-40B4-BE49-F238E27FC236}">
                <a16:creationId xmlns:a16="http://schemas.microsoft.com/office/drawing/2014/main" id="{B8C88FFE-EF7A-4AB4-BA5A-008DBDC15DA4}"/>
              </a:ext>
            </a:extLst>
          </p:cNvPr>
          <p:cNvSpPr>
            <a:spLocks noGrp="1"/>
          </p:cNvSpPr>
          <p:nvPr>
            <p:ph type="body" orient="vert" idx="66" hasCustomPrompt="1"/>
          </p:nvPr>
        </p:nvSpPr>
        <p:spPr>
          <a:xfrm>
            <a:off x="5156423" y="1385957"/>
            <a:ext cx="4320000" cy="4456846"/>
          </a:xfrm>
        </p:spPr>
        <p:txBody>
          <a:bodyPr vert="horz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nl-NL" noProof="0" dirty="0"/>
              <a:t>Klik hier om een </a:t>
            </a:r>
            <a:r>
              <a:rPr lang="nl-NL" noProof="0" dirty="0" err="1"/>
              <a:t>bullet</a:t>
            </a:r>
            <a:r>
              <a:rPr lang="nl-NL" noProof="0" dirty="0"/>
              <a:t> te plaatsen. Andere </a:t>
            </a:r>
            <a:r>
              <a:rPr lang="nl-NL" noProof="0" dirty="0" err="1"/>
              <a:t>bullet</a:t>
            </a:r>
            <a:r>
              <a:rPr lang="nl-NL" noProof="0" dirty="0"/>
              <a:t> of tekststijl nodig? Gebruik het menu Tekstopmaak.</a:t>
            </a:r>
          </a:p>
          <a:p>
            <a:pPr lvl="1"/>
            <a:r>
              <a:rPr lang="nl-NL" noProof="0" dirty="0"/>
              <a:t>Sub-</a:t>
            </a:r>
            <a:r>
              <a:rPr lang="nl-NL" noProof="0" dirty="0" err="1"/>
              <a:t>bullet</a:t>
            </a:r>
            <a:endParaRPr lang="nl-NL" noProof="0" dirty="0"/>
          </a:p>
          <a:p>
            <a:pPr lvl="2"/>
            <a:r>
              <a:rPr lang="nl-NL" noProof="0" dirty="0"/>
              <a:t>Leestekst</a:t>
            </a:r>
          </a:p>
          <a:p>
            <a:pPr lvl="3"/>
            <a:r>
              <a:rPr lang="nl-NL" noProof="0" dirty="0"/>
              <a:t>Subtitel</a:t>
            </a:r>
          </a:p>
          <a:p>
            <a:pPr lvl="4"/>
            <a:r>
              <a:rPr lang="nl-NL" noProof="0" dirty="0"/>
              <a:t>Numerieke </a:t>
            </a:r>
            <a:r>
              <a:rPr lang="nl-NL" noProof="0" dirty="0" err="1"/>
              <a:t>bullet</a:t>
            </a:r>
            <a:endParaRPr lang="nl-NL" noProof="0" dirty="0"/>
          </a:p>
          <a:p>
            <a:pPr lvl="5"/>
            <a:r>
              <a:rPr lang="nl-NL" noProof="0" dirty="0" err="1"/>
              <a:t>Bullet</a:t>
            </a:r>
            <a:endParaRPr lang="nl-NL" noProof="0" dirty="0"/>
          </a:p>
          <a:p>
            <a:pPr lvl="6"/>
            <a:r>
              <a:rPr lang="nl-NL" noProof="0" dirty="0"/>
              <a:t>Sub-</a:t>
            </a:r>
            <a:r>
              <a:rPr lang="nl-NL" noProof="0" dirty="0" err="1"/>
              <a:t>bullet</a:t>
            </a:r>
            <a:endParaRPr lang="nl-NL" noProof="0" dirty="0"/>
          </a:p>
          <a:p>
            <a:pPr lvl="7"/>
            <a:r>
              <a:rPr lang="nl-NL" noProof="0" dirty="0"/>
              <a:t>Leestekst</a:t>
            </a:r>
          </a:p>
          <a:p>
            <a:pPr lvl="8"/>
            <a:r>
              <a:rPr lang="nl-NL" noProof="0" dirty="0"/>
              <a:t>Subtitel</a:t>
            </a:r>
          </a:p>
        </p:txBody>
      </p:sp>
      <p:sp>
        <p:nvSpPr>
          <p:cNvPr id="29" name="Tijdelijke aanduiding voor dianummer 5">
            <a:extLst>
              <a:ext uri="{FF2B5EF4-FFF2-40B4-BE49-F238E27FC236}">
                <a16:creationId xmlns:a16="http://schemas.microsoft.com/office/drawing/2014/main" id="{E8C4C3C6-686A-490D-B361-C02FAC648B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16362" y="6376061"/>
            <a:ext cx="392576" cy="216909"/>
          </a:xfrm>
        </p:spPr>
        <p:txBody>
          <a:bodyPr/>
          <a:lstStyle/>
          <a:p>
            <a:fld id="{7AD0FE45-509C-4BDF-9EDE-64426F8DF3D2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310430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 MET FOTO (50% / 50%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Onder balkje">
            <a:extLst>
              <a:ext uri="{FF2B5EF4-FFF2-40B4-BE49-F238E27FC236}">
                <a16:creationId xmlns:a16="http://schemas.microsoft.com/office/drawing/2014/main" id="{93B821B0-D9C3-453C-B3CB-E51133442ABC}"/>
              </a:ext>
            </a:extLst>
          </p:cNvPr>
          <p:cNvSpPr>
            <a:spLocks/>
          </p:cNvSpPr>
          <p:nvPr userDrawn="1"/>
        </p:nvSpPr>
        <p:spPr>
          <a:xfrm>
            <a:off x="-2507" y="6785940"/>
            <a:ext cx="12192000" cy="7691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0DA75972-73CC-4A0A-9567-F2B4412F020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45707" y="6995151"/>
            <a:ext cx="3140325" cy="216909"/>
          </a:xfrm>
        </p:spPr>
        <p:txBody>
          <a:bodyPr/>
          <a:lstStyle/>
          <a:p>
            <a:fld id="{98BFDA63-73B4-4601-904F-E0AB02FDFF7A}" type="datetime1">
              <a:rPr lang="nl-NL" smtClean="0"/>
              <a:t>17-04-19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D07A43D8-7ED9-442E-BF69-FF8902703C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26910" y="6995151"/>
            <a:ext cx="7193507" cy="216909"/>
          </a:xfrm>
        </p:spPr>
        <p:txBody>
          <a:bodyPr/>
          <a:lstStyle/>
          <a:p>
            <a:r>
              <a:rPr lang="nl-NL" dirty="0"/>
              <a:t>&lt;Plaats hier je voettekst&gt;</a:t>
            </a:r>
          </a:p>
        </p:txBody>
      </p:sp>
      <p:sp>
        <p:nvSpPr>
          <p:cNvPr id="17" name="foto">
            <a:extLst>
              <a:ext uri="{FF2B5EF4-FFF2-40B4-BE49-F238E27FC236}">
                <a16:creationId xmlns:a16="http://schemas.microsoft.com/office/drawing/2014/main" id="{9A29AFAD-46EE-42D3-AE33-64CC662FC00A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227400" y="259477"/>
            <a:ext cx="6078361" cy="6526464"/>
          </a:xfrm>
          <a:prstGeom prst="round2SameRect">
            <a:avLst>
              <a:gd name="adj1" fmla="val 2120"/>
              <a:gd name="adj2" fmla="val 0"/>
            </a:avLst>
          </a:prstGeom>
          <a:solidFill>
            <a:schemeClr val="bg1">
              <a:lumMod val="95000"/>
            </a:schemeClr>
          </a:solidFill>
        </p:spPr>
        <p:txBody>
          <a:bodyPr tIns="252000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1100" b="0" baseline="0"/>
            </a:lvl1pPr>
          </a:lstStyle>
          <a:p>
            <a:r>
              <a:rPr lang="nl-NL" dirty="0"/>
              <a:t>Klik op onderstaand pictogram</a:t>
            </a:r>
            <a:br>
              <a:rPr lang="nl-NL" dirty="0"/>
            </a:br>
            <a:r>
              <a:rPr lang="nl-NL" dirty="0"/>
              <a:t>om een afbeelding in te voegen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2AEFA4AD-513F-4FA2-94D5-B906A27FAEC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21864" y="272177"/>
            <a:ext cx="5424706" cy="600744"/>
          </a:xfrm>
        </p:spPr>
        <p:txBody>
          <a:bodyPr/>
          <a:lstStyle>
            <a:lvl1pPr>
              <a:defRPr/>
            </a:lvl1pPr>
          </a:lstStyle>
          <a:p>
            <a:r>
              <a:rPr lang="nl-NL" noProof="0" dirty="0"/>
              <a:t>Plaats hier je titel</a:t>
            </a:r>
            <a:endParaRPr lang="nl-NL" dirty="0"/>
          </a:p>
        </p:txBody>
      </p:sp>
      <p:sp>
        <p:nvSpPr>
          <p:cNvPr id="3" name="tekst">
            <a:extLst>
              <a:ext uri="{FF2B5EF4-FFF2-40B4-BE49-F238E27FC236}">
                <a16:creationId xmlns:a16="http://schemas.microsoft.com/office/drawing/2014/main" id="{FDD826C5-0082-44A8-A23D-491166C08D5B}"/>
              </a:ext>
            </a:extLst>
          </p:cNvPr>
          <p:cNvSpPr>
            <a:spLocks noGrp="1"/>
          </p:cNvSpPr>
          <p:nvPr>
            <p:ph type="body" orient="vert" idx="1" hasCustomPrompt="1"/>
          </p:nvPr>
        </p:nvSpPr>
        <p:spPr>
          <a:xfrm>
            <a:off x="523133" y="1396613"/>
            <a:ext cx="5424706" cy="4469349"/>
          </a:xfrm>
        </p:spPr>
        <p:txBody>
          <a:bodyPr vert="horz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nl-NL" noProof="0" dirty="0"/>
              <a:t>Klik hier om een </a:t>
            </a:r>
            <a:r>
              <a:rPr lang="nl-NL" noProof="0" dirty="0" err="1"/>
              <a:t>bullet</a:t>
            </a:r>
            <a:r>
              <a:rPr lang="nl-NL" noProof="0" dirty="0"/>
              <a:t> te plaatsen. Andere </a:t>
            </a:r>
            <a:r>
              <a:rPr lang="nl-NL" noProof="0" dirty="0" err="1"/>
              <a:t>bullet</a:t>
            </a:r>
            <a:r>
              <a:rPr lang="nl-NL" noProof="0" dirty="0"/>
              <a:t> of tekststijl nodig? Gebruik het menu Tekstopmaak.</a:t>
            </a:r>
          </a:p>
          <a:p>
            <a:pPr lvl="1"/>
            <a:r>
              <a:rPr lang="nl-NL" noProof="0" dirty="0"/>
              <a:t>Sub-</a:t>
            </a:r>
            <a:r>
              <a:rPr lang="nl-NL" noProof="0" dirty="0" err="1"/>
              <a:t>bullet</a:t>
            </a:r>
            <a:endParaRPr lang="nl-NL" noProof="0" dirty="0"/>
          </a:p>
          <a:p>
            <a:pPr lvl="2"/>
            <a:r>
              <a:rPr lang="nl-NL" noProof="0" dirty="0"/>
              <a:t>Leestekst</a:t>
            </a:r>
          </a:p>
          <a:p>
            <a:pPr lvl="3"/>
            <a:r>
              <a:rPr lang="nl-NL" noProof="0" dirty="0"/>
              <a:t>Subtitel</a:t>
            </a:r>
          </a:p>
          <a:p>
            <a:pPr lvl="4"/>
            <a:r>
              <a:rPr lang="nl-NL" noProof="0" dirty="0"/>
              <a:t>Numerieke </a:t>
            </a:r>
            <a:r>
              <a:rPr lang="nl-NL" noProof="0" dirty="0" err="1"/>
              <a:t>bullet</a:t>
            </a:r>
            <a:endParaRPr lang="nl-NL" noProof="0" dirty="0"/>
          </a:p>
          <a:p>
            <a:pPr lvl="5"/>
            <a:r>
              <a:rPr lang="nl-NL" noProof="0" dirty="0" err="1"/>
              <a:t>Bullet</a:t>
            </a:r>
            <a:endParaRPr lang="nl-NL" noProof="0" dirty="0"/>
          </a:p>
          <a:p>
            <a:pPr lvl="6"/>
            <a:r>
              <a:rPr lang="nl-NL" noProof="0" dirty="0"/>
              <a:t>Sub-</a:t>
            </a:r>
            <a:r>
              <a:rPr lang="nl-NL" noProof="0" dirty="0" err="1"/>
              <a:t>bullet</a:t>
            </a:r>
            <a:endParaRPr lang="nl-NL" noProof="0" dirty="0"/>
          </a:p>
          <a:p>
            <a:pPr lvl="7"/>
            <a:r>
              <a:rPr lang="nl-NL" noProof="0" dirty="0"/>
              <a:t>Leestekst</a:t>
            </a:r>
          </a:p>
          <a:p>
            <a:pPr lvl="8"/>
            <a:r>
              <a:rPr lang="nl-NL" noProof="0" dirty="0"/>
              <a:t>Subtitel</a:t>
            </a:r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A6DE5EA5-27BD-42F3-BD1D-C1E35D802DEE}"/>
              </a:ext>
            </a:extLst>
          </p:cNvPr>
          <p:cNvSpPr txBox="1">
            <a:spLocks/>
          </p:cNvSpPr>
          <p:nvPr userDrawn="1"/>
        </p:nvSpPr>
        <p:spPr>
          <a:xfrm>
            <a:off x="4624023" y="-885712"/>
            <a:ext cx="2943985" cy="548182"/>
          </a:xfrm>
          <a:prstGeom prst="rect">
            <a:avLst/>
          </a:prstGeom>
          <a:solidFill>
            <a:schemeClr val="bg1"/>
          </a:solidFill>
        </p:spPr>
        <p:txBody>
          <a:bodyPr wrap="none" lIns="360000" tIns="180000" rIns="360000" bIns="180000" rtlCol="0">
            <a:spAutoFit/>
          </a:bodyPr>
          <a:lstStyle/>
          <a:p>
            <a:pPr algn="ctr"/>
            <a:r>
              <a:rPr lang="nl-NL" sz="1200" b="0" spc="50" baseline="0" dirty="0">
                <a:solidFill>
                  <a:srgbClr val="212121"/>
                </a:solidFill>
                <a:latin typeface="+mn-lt"/>
                <a:cs typeface="Calibri" panose="020F0502020204030204" pitchFamily="34" charset="0"/>
              </a:rPr>
              <a:t>TEKST MET FOTO (50% / 50%)</a:t>
            </a:r>
          </a:p>
        </p:txBody>
      </p:sp>
      <p:sp>
        <p:nvSpPr>
          <p:cNvPr id="128" name="Tijdelijke aanduiding voor tekst 127">
            <a:extLst>
              <a:ext uri="{FF2B5EF4-FFF2-40B4-BE49-F238E27FC236}">
                <a16:creationId xmlns:a16="http://schemas.microsoft.com/office/drawing/2014/main" id="{27CF82E7-59D6-489B-92D4-13D790CD044F}"/>
              </a:ext>
            </a:extLst>
          </p:cNvPr>
          <p:cNvSpPr>
            <a:spLocks noGrp="1"/>
          </p:cNvSpPr>
          <p:nvPr>
            <p:ph type="body" sz="quarter" idx="65"/>
          </p:nvPr>
        </p:nvSpPr>
        <p:spPr>
          <a:xfrm>
            <a:off x="9754069" y="0"/>
            <a:ext cx="1919032" cy="6858000"/>
          </a:xfrm>
          <a:custGeom>
            <a:avLst/>
            <a:gdLst>
              <a:gd name="connsiteX0" fmla="*/ 2209313 w 2219324"/>
              <a:gd name="connsiteY0" fmla="*/ 0 h 7931150"/>
              <a:gd name="connsiteX1" fmla="*/ 2219324 w 2219324"/>
              <a:gd name="connsiteY1" fmla="*/ 9968 h 7931150"/>
              <a:gd name="connsiteX2" fmla="*/ 2219324 w 2219324"/>
              <a:gd name="connsiteY2" fmla="*/ 2491982 h 7931150"/>
              <a:gd name="connsiteX3" fmla="*/ 1528497 w 2219324"/>
              <a:gd name="connsiteY3" fmla="*/ 3179770 h 7931150"/>
              <a:gd name="connsiteX4" fmla="*/ 690827 w 2219324"/>
              <a:gd name="connsiteY4" fmla="*/ 3179770 h 7931150"/>
              <a:gd name="connsiteX5" fmla="*/ 20024 w 2219324"/>
              <a:gd name="connsiteY5" fmla="*/ 3847621 h 7931150"/>
              <a:gd name="connsiteX6" fmla="*/ 20024 w 2219324"/>
              <a:gd name="connsiteY6" fmla="*/ 7921182 h 7931150"/>
              <a:gd name="connsiteX7" fmla="*/ 10012 w 2219324"/>
              <a:gd name="connsiteY7" fmla="*/ 7931150 h 7931150"/>
              <a:gd name="connsiteX8" fmla="*/ 0 w 2219324"/>
              <a:gd name="connsiteY8" fmla="*/ 7921182 h 7931150"/>
              <a:gd name="connsiteX9" fmla="*/ 0 w 2219324"/>
              <a:gd name="connsiteY9" fmla="*/ 3847621 h 7931150"/>
              <a:gd name="connsiteX10" fmla="*/ 690827 w 2219324"/>
              <a:gd name="connsiteY10" fmla="*/ 3159834 h 7931150"/>
              <a:gd name="connsiteX11" fmla="*/ 1528497 w 2219324"/>
              <a:gd name="connsiteY11" fmla="*/ 3159834 h 7931150"/>
              <a:gd name="connsiteX12" fmla="*/ 2199301 w 2219324"/>
              <a:gd name="connsiteY12" fmla="*/ 2491982 h 7931150"/>
              <a:gd name="connsiteX13" fmla="*/ 2199301 w 2219324"/>
              <a:gd name="connsiteY13" fmla="*/ 9968 h 7931150"/>
              <a:gd name="connsiteX14" fmla="*/ 2209313 w 2219324"/>
              <a:gd name="connsiteY14" fmla="*/ 0 h 7931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2219324" h="7931150">
                <a:moveTo>
                  <a:pt x="2209313" y="0"/>
                </a:moveTo>
                <a:cubicBezTo>
                  <a:pt x="2215987" y="0"/>
                  <a:pt x="2219324" y="3322"/>
                  <a:pt x="2219324" y="9968"/>
                </a:cubicBezTo>
                <a:cubicBezTo>
                  <a:pt x="2219324" y="2491982"/>
                  <a:pt x="2219324" y="2491982"/>
                  <a:pt x="2219324" y="2491982"/>
                </a:cubicBezTo>
                <a:cubicBezTo>
                  <a:pt x="2219324" y="2870764"/>
                  <a:pt x="1908953" y="3179770"/>
                  <a:pt x="1528497" y="3179770"/>
                </a:cubicBezTo>
                <a:cubicBezTo>
                  <a:pt x="690827" y="3179770"/>
                  <a:pt x="690827" y="3179770"/>
                  <a:pt x="690827" y="3179770"/>
                </a:cubicBezTo>
                <a:cubicBezTo>
                  <a:pt x="320383" y="3179770"/>
                  <a:pt x="20024" y="3478808"/>
                  <a:pt x="20024" y="3847621"/>
                </a:cubicBezTo>
                <a:cubicBezTo>
                  <a:pt x="20024" y="7921182"/>
                  <a:pt x="20024" y="7921182"/>
                  <a:pt x="20024" y="7921182"/>
                </a:cubicBezTo>
                <a:cubicBezTo>
                  <a:pt x="20024" y="7924504"/>
                  <a:pt x="16686" y="7931150"/>
                  <a:pt x="10012" y="7931150"/>
                </a:cubicBezTo>
                <a:cubicBezTo>
                  <a:pt x="3337" y="7931150"/>
                  <a:pt x="0" y="7924504"/>
                  <a:pt x="0" y="7921182"/>
                </a:cubicBezTo>
                <a:cubicBezTo>
                  <a:pt x="0" y="3847621"/>
                  <a:pt x="0" y="3847621"/>
                  <a:pt x="0" y="3847621"/>
                </a:cubicBezTo>
                <a:cubicBezTo>
                  <a:pt x="0" y="3468840"/>
                  <a:pt x="310371" y="3159834"/>
                  <a:pt x="690827" y="3159834"/>
                </a:cubicBezTo>
                <a:cubicBezTo>
                  <a:pt x="1528497" y="3159834"/>
                  <a:pt x="1528497" y="3159834"/>
                  <a:pt x="1528497" y="3159834"/>
                </a:cubicBezTo>
                <a:cubicBezTo>
                  <a:pt x="1898941" y="3159834"/>
                  <a:pt x="2199301" y="2860796"/>
                  <a:pt x="2199301" y="2491982"/>
                </a:cubicBezTo>
                <a:cubicBezTo>
                  <a:pt x="2199301" y="9968"/>
                  <a:pt x="2199301" y="9968"/>
                  <a:pt x="2199301" y="9968"/>
                </a:cubicBezTo>
                <a:cubicBezTo>
                  <a:pt x="2199301" y="3322"/>
                  <a:pt x="2202638" y="0"/>
                  <a:pt x="2209313" y="0"/>
                </a:cubicBezTo>
                <a:close/>
              </a:path>
            </a:pathLst>
          </a:custGeom>
          <a:solidFill>
            <a:schemeClr val="accent1"/>
          </a:solidFill>
        </p:spPr>
        <p:txBody>
          <a:bodyPr wrap="square">
            <a:noAutofit/>
          </a:bodyPr>
          <a:lstStyle>
            <a:lvl1pPr marL="0" indent="0">
              <a:buNone/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33" name="logo">
            <a:extLst>
              <a:ext uri="{FF2B5EF4-FFF2-40B4-BE49-F238E27FC236}">
                <a16:creationId xmlns:a16="http://schemas.microsoft.com/office/drawing/2014/main" id="{090D5C26-76BF-4649-B5F3-50FF33F7EE57}"/>
              </a:ext>
            </a:extLst>
          </p:cNvPr>
          <p:cNvSpPr>
            <a:spLocks noGrp="1"/>
          </p:cNvSpPr>
          <p:nvPr>
            <p:ph type="body" sz="quarter" idx="67" hasCustomPrompt="1"/>
          </p:nvPr>
        </p:nvSpPr>
        <p:spPr>
          <a:xfrm>
            <a:off x="10987512" y="6122285"/>
            <a:ext cx="954000" cy="482400"/>
          </a:xfrm>
          <a:blipFill>
            <a:blip r:embed="rId2"/>
            <a:srcRect/>
            <a:stretch>
              <a:fillRect l="99" r="99"/>
            </a:stretch>
          </a:blipFill>
        </p:spPr>
        <p:txBody>
          <a:bodyPr anchor="t"/>
          <a:lstStyle>
            <a:lvl1pPr marL="0" indent="0" algn="ctr">
              <a:lnSpc>
                <a:spcPct val="80000"/>
              </a:lnSpc>
              <a:buNone/>
              <a:defRPr sz="1600" b="0">
                <a:solidFill>
                  <a:schemeClr val="tx1"/>
                </a:solidFill>
                <a:effectLst/>
                <a:latin typeface="+mj-lt"/>
              </a:defRPr>
            </a:lvl1pPr>
          </a:lstStyle>
          <a:p>
            <a:pPr lvl="0"/>
            <a:r>
              <a:rPr lang="nl-NL"/>
              <a:t>  </a:t>
            </a:r>
            <a:endParaRPr lang="nl-NL" dirty="0"/>
          </a:p>
        </p:txBody>
      </p:sp>
      <p:sp>
        <p:nvSpPr>
          <p:cNvPr id="113" name="Tijdelijke aanduiding voor dianummer 5">
            <a:extLst>
              <a:ext uri="{FF2B5EF4-FFF2-40B4-BE49-F238E27FC236}">
                <a16:creationId xmlns:a16="http://schemas.microsoft.com/office/drawing/2014/main" id="{6101DB38-4A0C-405C-9E38-7AF00EC152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16362" y="6376061"/>
            <a:ext cx="392576" cy="216909"/>
          </a:xfrm>
        </p:spPr>
        <p:txBody>
          <a:bodyPr/>
          <a:lstStyle/>
          <a:p>
            <a:fld id="{7AD0FE45-509C-4BDF-9EDE-64426F8DF3D2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04972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 MET FOTO (wit logo) (50% / 50%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Onder balkje">
            <a:extLst>
              <a:ext uri="{FF2B5EF4-FFF2-40B4-BE49-F238E27FC236}">
                <a16:creationId xmlns:a16="http://schemas.microsoft.com/office/drawing/2014/main" id="{93B821B0-D9C3-453C-B3CB-E51133442ABC}"/>
              </a:ext>
            </a:extLst>
          </p:cNvPr>
          <p:cNvSpPr>
            <a:spLocks/>
          </p:cNvSpPr>
          <p:nvPr userDrawn="1"/>
        </p:nvSpPr>
        <p:spPr>
          <a:xfrm>
            <a:off x="-2507" y="6785940"/>
            <a:ext cx="12192000" cy="7691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0DA75972-73CC-4A0A-9567-F2B4412F020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45707" y="6995151"/>
            <a:ext cx="3140325" cy="216909"/>
          </a:xfrm>
        </p:spPr>
        <p:txBody>
          <a:bodyPr/>
          <a:lstStyle/>
          <a:p>
            <a:fld id="{98BFDA63-73B4-4601-904F-E0AB02FDFF7A}" type="datetime1">
              <a:rPr lang="nl-NL" smtClean="0"/>
              <a:t>17-04-19</a:t>
            </a:fld>
            <a:endParaRPr lang="nl-NL" dirty="0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D07A43D8-7ED9-442E-BF69-FF8902703C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26910" y="6995151"/>
            <a:ext cx="7193507" cy="216909"/>
          </a:xfrm>
        </p:spPr>
        <p:txBody>
          <a:bodyPr/>
          <a:lstStyle/>
          <a:p>
            <a:r>
              <a:rPr lang="nl-NL" dirty="0"/>
              <a:t>&lt;Plaats hier je voettekst&gt;</a:t>
            </a:r>
          </a:p>
        </p:txBody>
      </p:sp>
      <p:sp>
        <p:nvSpPr>
          <p:cNvPr id="17" name="foto">
            <a:extLst>
              <a:ext uri="{FF2B5EF4-FFF2-40B4-BE49-F238E27FC236}">
                <a16:creationId xmlns:a16="http://schemas.microsoft.com/office/drawing/2014/main" id="{9A29AFAD-46EE-42D3-AE33-64CC662FC00A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227400" y="259477"/>
            <a:ext cx="6078361" cy="6526464"/>
          </a:xfrm>
          <a:prstGeom prst="round2SameRect">
            <a:avLst>
              <a:gd name="adj1" fmla="val 2120"/>
              <a:gd name="adj2" fmla="val 0"/>
            </a:avLst>
          </a:prstGeom>
          <a:solidFill>
            <a:schemeClr val="bg1">
              <a:lumMod val="95000"/>
            </a:schemeClr>
          </a:solidFill>
        </p:spPr>
        <p:txBody>
          <a:bodyPr tIns="2520000"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Tx/>
              <a:buFontTx/>
              <a:buNone/>
              <a:tabLst/>
              <a:defRPr lang="nl-NL" sz="1100" b="0">
                <a:effectLst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Tx/>
              <a:buFontTx/>
              <a:buNone/>
              <a:tabLst/>
              <a:defRPr/>
            </a:pPr>
            <a:r>
              <a:rPr lang="nl-NL" dirty="0"/>
              <a:t>Klik op onderstaand pictogram</a:t>
            </a:r>
            <a:br>
              <a:rPr lang="nl-NL" dirty="0"/>
            </a:br>
            <a:r>
              <a:rPr lang="nl-NL" dirty="0"/>
              <a:t>om een afbeelding in te voegen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Tx/>
              <a:buFontTx/>
              <a:buNone/>
              <a:tabLst/>
              <a:defRPr/>
            </a:pPr>
            <a:endParaRPr lang="en-GB" dirty="0"/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Tx/>
              <a:buFontTx/>
              <a:buNone/>
              <a:tabLst/>
              <a:defRPr/>
            </a:pPr>
            <a:endParaRPr lang="en-GB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2AEFA4AD-513F-4FA2-94D5-B906A27FAEC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21864" y="272177"/>
            <a:ext cx="5424706" cy="600744"/>
          </a:xfrm>
        </p:spPr>
        <p:txBody>
          <a:bodyPr/>
          <a:lstStyle>
            <a:lvl1pPr>
              <a:defRPr/>
            </a:lvl1pPr>
          </a:lstStyle>
          <a:p>
            <a:r>
              <a:rPr lang="nl-NL" noProof="0" dirty="0"/>
              <a:t>Plaats hier je titel</a:t>
            </a:r>
            <a:endParaRPr lang="nl-NL" dirty="0"/>
          </a:p>
        </p:txBody>
      </p:sp>
      <p:sp>
        <p:nvSpPr>
          <p:cNvPr id="3" name="tekst">
            <a:extLst>
              <a:ext uri="{FF2B5EF4-FFF2-40B4-BE49-F238E27FC236}">
                <a16:creationId xmlns:a16="http://schemas.microsoft.com/office/drawing/2014/main" id="{FDD826C5-0082-44A8-A23D-491166C08D5B}"/>
              </a:ext>
            </a:extLst>
          </p:cNvPr>
          <p:cNvSpPr>
            <a:spLocks noGrp="1"/>
          </p:cNvSpPr>
          <p:nvPr>
            <p:ph type="body" orient="vert" idx="1" hasCustomPrompt="1"/>
          </p:nvPr>
        </p:nvSpPr>
        <p:spPr>
          <a:xfrm>
            <a:off x="523133" y="1396613"/>
            <a:ext cx="5424706" cy="4469349"/>
          </a:xfrm>
        </p:spPr>
        <p:txBody>
          <a:bodyPr vert="horz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nl-NL" noProof="0" dirty="0"/>
              <a:t>Klik hier om een </a:t>
            </a:r>
            <a:r>
              <a:rPr lang="nl-NL" noProof="0" dirty="0" err="1"/>
              <a:t>bullet</a:t>
            </a:r>
            <a:r>
              <a:rPr lang="nl-NL" noProof="0" dirty="0"/>
              <a:t> te plaatsen. Andere </a:t>
            </a:r>
            <a:r>
              <a:rPr lang="nl-NL" noProof="0" dirty="0" err="1"/>
              <a:t>bullet</a:t>
            </a:r>
            <a:r>
              <a:rPr lang="nl-NL" noProof="0" dirty="0"/>
              <a:t> of tekststijl nodig? Gebruik het menu Tekstopmaak.</a:t>
            </a:r>
          </a:p>
          <a:p>
            <a:pPr lvl="1"/>
            <a:r>
              <a:rPr lang="nl-NL" noProof="0" dirty="0"/>
              <a:t>Sub-</a:t>
            </a:r>
            <a:r>
              <a:rPr lang="nl-NL" noProof="0" dirty="0" err="1"/>
              <a:t>bullet</a:t>
            </a:r>
            <a:endParaRPr lang="nl-NL" noProof="0" dirty="0"/>
          </a:p>
          <a:p>
            <a:pPr lvl="2"/>
            <a:r>
              <a:rPr lang="nl-NL" noProof="0" dirty="0"/>
              <a:t>Leestekst</a:t>
            </a:r>
          </a:p>
          <a:p>
            <a:pPr lvl="3"/>
            <a:r>
              <a:rPr lang="nl-NL" noProof="0" dirty="0"/>
              <a:t>Subtitel</a:t>
            </a:r>
          </a:p>
          <a:p>
            <a:pPr lvl="4"/>
            <a:r>
              <a:rPr lang="nl-NL" noProof="0" dirty="0"/>
              <a:t>Numerieke </a:t>
            </a:r>
            <a:r>
              <a:rPr lang="nl-NL" noProof="0" dirty="0" err="1"/>
              <a:t>bullet</a:t>
            </a:r>
            <a:endParaRPr lang="nl-NL" noProof="0" dirty="0"/>
          </a:p>
          <a:p>
            <a:pPr lvl="5"/>
            <a:r>
              <a:rPr lang="nl-NL" noProof="0" dirty="0" err="1"/>
              <a:t>Bullet</a:t>
            </a:r>
            <a:endParaRPr lang="nl-NL" noProof="0" dirty="0"/>
          </a:p>
          <a:p>
            <a:pPr lvl="6"/>
            <a:r>
              <a:rPr lang="nl-NL" noProof="0" dirty="0"/>
              <a:t>Sub-</a:t>
            </a:r>
            <a:r>
              <a:rPr lang="nl-NL" noProof="0" dirty="0" err="1"/>
              <a:t>bullet</a:t>
            </a:r>
            <a:endParaRPr lang="nl-NL" noProof="0" dirty="0"/>
          </a:p>
          <a:p>
            <a:pPr lvl="7"/>
            <a:r>
              <a:rPr lang="nl-NL" noProof="0" dirty="0"/>
              <a:t>Leestekst</a:t>
            </a:r>
          </a:p>
          <a:p>
            <a:pPr lvl="8"/>
            <a:r>
              <a:rPr lang="nl-NL" noProof="0" dirty="0"/>
              <a:t>Subtitel</a:t>
            </a:r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A6DE5EA5-27BD-42F3-BD1D-C1E35D802DEE}"/>
              </a:ext>
            </a:extLst>
          </p:cNvPr>
          <p:cNvSpPr txBox="1">
            <a:spLocks/>
          </p:cNvSpPr>
          <p:nvPr userDrawn="1"/>
        </p:nvSpPr>
        <p:spPr>
          <a:xfrm>
            <a:off x="4213818" y="-885712"/>
            <a:ext cx="3764402" cy="548182"/>
          </a:xfrm>
          <a:prstGeom prst="rect">
            <a:avLst/>
          </a:prstGeom>
          <a:solidFill>
            <a:schemeClr val="bg1"/>
          </a:solidFill>
        </p:spPr>
        <p:txBody>
          <a:bodyPr wrap="none" lIns="360000" tIns="180000" rIns="360000" bIns="180000" rtlCol="0">
            <a:spAutoFit/>
          </a:bodyPr>
          <a:lstStyle/>
          <a:p>
            <a:pPr algn="ctr"/>
            <a:r>
              <a:rPr lang="nl-NL" sz="1200" b="0" spc="50" baseline="0" dirty="0">
                <a:solidFill>
                  <a:srgbClr val="212121"/>
                </a:solidFill>
                <a:latin typeface="+mn-lt"/>
                <a:cs typeface="Calibri" panose="020F0502020204030204" pitchFamily="34" charset="0"/>
              </a:rPr>
              <a:t>TEXT AND PICTURE (</a:t>
            </a:r>
            <a:r>
              <a:rPr lang="nl-NL" sz="1200" b="0" spc="50" baseline="0" dirty="0" err="1">
                <a:solidFill>
                  <a:srgbClr val="212121"/>
                </a:solidFill>
                <a:latin typeface="+mn-lt"/>
                <a:cs typeface="Calibri" panose="020F0502020204030204" pitchFamily="34" charset="0"/>
              </a:rPr>
              <a:t>white</a:t>
            </a:r>
            <a:r>
              <a:rPr lang="nl-NL" sz="1200" b="0" spc="50" baseline="0" dirty="0">
                <a:solidFill>
                  <a:srgbClr val="212121"/>
                </a:solidFill>
                <a:latin typeface="+mn-lt"/>
                <a:cs typeface="Calibri" panose="020F0502020204030204" pitchFamily="34" charset="0"/>
              </a:rPr>
              <a:t> logo) (50% / 50%)</a:t>
            </a:r>
          </a:p>
        </p:txBody>
      </p:sp>
      <p:sp>
        <p:nvSpPr>
          <p:cNvPr id="128" name="Tijdelijke aanduiding voor tekst 127">
            <a:extLst>
              <a:ext uri="{FF2B5EF4-FFF2-40B4-BE49-F238E27FC236}">
                <a16:creationId xmlns:a16="http://schemas.microsoft.com/office/drawing/2014/main" id="{27CF82E7-59D6-489B-92D4-13D790CD044F}"/>
              </a:ext>
            </a:extLst>
          </p:cNvPr>
          <p:cNvSpPr>
            <a:spLocks noGrp="1"/>
          </p:cNvSpPr>
          <p:nvPr>
            <p:ph type="body" sz="quarter" idx="65"/>
          </p:nvPr>
        </p:nvSpPr>
        <p:spPr>
          <a:xfrm>
            <a:off x="9754069" y="0"/>
            <a:ext cx="1919032" cy="6858000"/>
          </a:xfrm>
          <a:custGeom>
            <a:avLst/>
            <a:gdLst>
              <a:gd name="connsiteX0" fmla="*/ 2209313 w 2219324"/>
              <a:gd name="connsiteY0" fmla="*/ 0 h 7931150"/>
              <a:gd name="connsiteX1" fmla="*/ 2219324 w 2219324"/>
              <a:gd name="connsiteY1" fmla="*/ 9968 h 7931150"/>
              <a:gd name="connsiteX2" fmla="*/ 2219324 w 2219324"/>
              <a:gd name="connsiteY2" fmla="*/ 2491982 h 7931150"/>
              <a:gd name="connsiteX3" fmla="*/ 1528497 w 2219324"/>
              <a:gd name="connsiteY3" fmla="*/ 3179770 h 7931150"/>
              <a:gd name="connsiteX4" fmla="*/ 690827 w 2219324"/>
              <a:gd name="connsiteY4" fmla="*/ 3179770 h 7931150"/>
              <a:gd name="connsiteX5" fmla="*/ 20024 w 2219324"/>
              <a:gd name="connsiteY5" fmla="*/ 3847621 h 7931150"/>
              <a:gd name="connsiteX6" fmla="*/ 20024 w 2219324"/>
              <a:gd name="connsiteY6" fmla="*/ 7921182 h 7931150"/>
              <a:gd name="connsiteX7" fmla="*/ 10012 w 2219324"/>
              <a:gd name="connsiteY7" fmla="*/ 7931150 h 7931150"/>
              <a:gd name="connsiteX8" fmla="*/ 0 w 2219324"/>
              <a:gd name="connsiteY8" fmla="*/ 7921182 h 7931150"/>
              <a:gd name="connsiteX9" fmla="*/ 0 w 2219324"/>
              <a:gd name="connsiteY9" fmla="*/ 3847621 h 7931150"/>
              <a:gd name="connsiteX10" fmla="*/ 690827 w 2219324"/>
              <a:gd name="connsiteY10" fmla="*/ 3159834 h 7931150"/>
              <a:gd name="connsiteX11" fmla="*/ 1528497 w 2219324"/>
              <a:gd name="connsiteY11" fmla="*/ 3159834 h 7931150"/>
              <a:gd name="connsiteX12" fmla="*/ 2199301 w 2219324"/>
              <a:gd name="connsiteY12" fmla="*/ 2491982 h 7931150"/>
              <a:gd name="connsiteX13" fmla="*/ 2199301 w 2219324"/>
              <a:gd name="connsiteY13" fmla="*/ 9968 h 7931150"/>
              <a:gd name="connsiteX14" fmla="*/ 2209313 w 2219324"/>
              <a:gd name="connsiteY14" fmla="*/ 0 h 7931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2219324" h="7931150">
                <a:moveTo>
                  <a:pt x="2209313" y="0"/>
                </a:moveTo>
                <a:cubicBezTo>
                  <a:pt x="2215987" y="0"/>
                  <a:pt x="2219324" y="3322"/>
                  <a:pt x="2219324" y="9968"/>
                </a:cubicBezTo>
                <a:cubicBezTo>
                  <a:pt x="2219324" y="2491982"/>
                  <a:pt x="2219324" y="2491982"/>
                  <a:pt x="2219324" y="2491982"/>
                </a:cubicBezTo>
                <a:cubicBezTo>
                  <a:pt x="2219324" y="2870764"/>
                  <a:pt x="1908953" y="3179770"/>
                  <a:pt x="1528497" y="3179770"/>
                </a:cubicBezTo>
                <a:cubicBezTo>
                  <a:pt x="690827" y="3179770"/>
                  <a:pt x="690827" y="3179770"/>
                  <a:pt x="690827" y="3179770"/>
                </a:cubicBezTo>
                <a:cubicBezTo>
                  <a:pt x="320383" y="3179770"/>
                  <a:pt x="20024" y="3478808"/>
                  <a:pt x="20024" y="3847621"/>
                </a:cubicBezTo>
                <a:cubicBezTo>
                  <a:pt x="20024" y="7921182"/>
                  <a:pt x="20024" y="7921182"/>
                  <a:pt x="20024" y="7921182"/>
                </a:cubicBezTo>
                <a:cubicBezTo>
                  <a:pt x="20024" y="7924504"/>
                  <a:pt x="16686" y="7931150"/>
                  <a:pt x="10012" y="7931150"/>
                </a:cubicBezTo>
                <a:cubicBezTo>
                  <a:pt x="3337" y="7931150"/>
                  <a:pt x="0" y="7924504"/>
                  <a:pt x="0" y="7921182"/>
                </a:cubicBezTo>
                <a:cubicBezTo>
                  <a:pt x="0" y="3847621"/>
                  <a:pt x="0" y="3847621"/>
                  <a:pt x="0" y="3847621"/>
                </a:cubicBezTo>
                <a:cubicBezTo>
                  <a:pt x="0" y="3468840"/>
                  <a:pt x="310371" y="3159834"/>
                  <a:pt x="690827" y="3159834"/>
                </a:cubicBezTo>
                <a:cubicBezTo>
                  <a:pt x="1528497" y="3159834"/>
                  <a:pt x="1528497" y="3159834"/>
                  <a:pt x="1528497" y="3159834"/>
                </a:cubicBezTo>
                <a:cubicBezTo>
                  <a:pt x="1898941" y="3159834"/>
                  <a:pt x="2199301" y="2860796"/>
                  <a:pt x="2199301" y="2491982"/>
                </a:cubicBezTo>
                <a:cubicBezTo>
                  <a:pt x="2199301" y="9968"/>
                  <a:pt x="2199301" y="9968"/>
                  <a:pt x="2199301" y="9968"/>
                </a:cubicBezTo>
                <a:cubicBezTo>
                  <a:pt x="2199301" y="3322"/>
                  <a:pt x="2202638" y="0"/>
                  <a:pt x="2209313" y="0"/>
                </a:cubicBezTo>
                <a:close/>
              </a:path>
            </a:pathLst>
          </a:custGeom>
          <a:solidFill>
            <a:schemeClr val="accent1"/>
          </a:solidFill>
        </p:spPr>
        <p:txBody>
          <a:bodyPr wrap="square">
            <a:noAutofit/>
          </a:bodyPr>
          <a:lstStyle>
            <a:lvl1pPr marL="0" indent="0">
              <a:buNone/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33" name="logo">
            <a:extLst>
              <a:ext uri="{FF2B5EF4-FFF2-40B4-BE49-F238E27FC236}">
                <a16:creationId xmlns:a16="http://schemas.microsoft.com/office/drawing/2014/main" id="{090D5C26-76BF-4649-B5F3-50FF33F7EE57}"/>
              </a:ext>
            </a:extLst>
          </p:cNvPr>
          <p:cNvSpPr>
            <a:spLocks noGrp="1"/>
          </p:cNvSpPr>
          <p:nvPr>
            <p:ph type="body" sz="quarter" idx="67" hasCustomPrompt="1"/>
          </p:nvPr>
        </p:nvSpPr>
        <p:spPr>
          <a:xfrm>
            <a:off x="10987512" y="6122285"/>
            <a:ext cx="954000" cy="482400"/>
          </a:xfr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txBody>
          <a:bodyPr anchor="t"/>
          <a:lstStyle>
            <a:lvl1pPr marL="0" indent="0" algn="ctr">
              <a:lnSpc>
                <a:spcPct val="80000"/>
              </a:lnSpc>
              <a:buNone/>
              <a:defRPr sz="1600" b="0">
                <a:solidFill>
                  <a:schemeClr val="tx1"/>
                </a:solidFill>
                <a:effectLst/>
                <a:latin typeface="+mj-lt"/>
              </a:defRPr>
            </a:lvl1pPr>
          </a:lstStyle>
          <a:p>
            <a:pPr lvl="0"/>
            <a:r>
              <a:rPr lang="nl-NL" dirty="0"/>
              <a:t>  </a:t>
            </a:r>
          </a:p>
        </p:txBody>
      </p:sp>
      <p:sp>
        <p:nvSpPr>
          <p:cNvPr id="113" name="Tijdelijke aanduiding voor dianummer 5">
            <a:extLst>
              <a:ext uri="{FF2B5EF4-FFF2-40B4-BE49-F238E27FC236}">
                <a16:creationId xmlns:a16="http://schemas.microsoft.com/office/drawing/2014/main" id="{6101DB38-4A0C-405C-9E38-7AF00EC152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16362" y="6376061"/>
            <a:ext cx="392576" cy="216909"/>
          </a:xfrm>
        </p:spPr>
        <p:txBody>
          <a:bodyPr/>
          <a:lstStyle/>
          <a:p>
            <a:fld id="{7AD0FE45-509C-4BDF-9EDE-64426F8DF3D2}" type="slidenum">
              <a:rPr lang="nl-NL" smtClean="0"/>
              <a:t>‹#›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5134660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 MET FOTO ANDERSOM (70% / 30%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foto">
            <a:extLst>
              <a:ext uri="{FF2B5EF4-FFF2-40B4-BE49-F238E27FC236}">
                <a16:creationId xmlns:a16="http://schemas.microsoft.com/office/drawing/2014/main" id="{8675B554-5CE7-4D5E-8A45-11A43EE64C70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-199601" y="276939"/>
            <a:ext cx="4766416" cy="6508904"/>
          </a:xfrm>
          <a:prstGeom prst="round2SameRect">
            <a:avLst>
              <a:gd name="adj1" fmla="val 2120"/>
              <a:gd name="adj2" fmla="val 0"/>
            </a:avLst>
          </a:prstGeom>
          <a:solidFill>
            <a:schemeClr val="bg1">
              <a:lumMod val="95000"/>
            </a:schemeClr>
          </a:solidFill>
        </p:spPr>
        <p:txBody>
          <a:bodyPr tIns="252000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1100" b="0" baseline="0"/>
            </a:lvl1pPr>
          </a:lstStyle>
          <a:p>
            <a:r>
              <a:rPr lang="nl-NL" dirty="0"/>
              <a:t>Klik op onderstaand pictogram</a:t>
            </a:r>
            <a:br>
              <a:rPr lang="nl-NL" dirty="0"/>
            </a:br>
            <a:r>
              <a:rPr lang="nl-NL" dirty="0"/>
              <a:t>om een afbeelding in te voegen</a:t>
            </a:r>
          </a:p>
        </p:txBody>
      </p:sp>
      <p:sp>
        <p:nvSpPr>
          <p:cNvPr id="128" name="Onder balkje">
            <a:extLst>
              <a:ext uri="{FF2B5EF4-FFF2-40B4-BE49-F238E27FC236}">
                <a16:creationId xmlns:a16="http://schemas.microsoft.com/office/drawing/2014/main" id="{18DBE45D-5F2E-411F-8A68-CD9CD5B31DE9}"/>
              </a:ext>
            </a:extLst>
          </p:cNvPr>
          <p:cNvSpPr>
            <a:spLocks/>
          </p:cNvSpPr>
          <p:nvPr userDrawn="1"/>
        </p:nvSpPr>
        <p:spPr>
          <a:xfrm>
            <a:off x="-2507" y="6785940"/>
            <a:ext cx="12192000" cy="7691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0DA75972-73CC-4A0A-9567-F2B4412F020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45707" y="6995151"/>
            <a:ext cx="3140325" cy="216909"/>
          </a:xfrm>
        </p:spPr>
        <p:txBody>
          <a:bodyPr/>
          <a:lstStyle/>
          <a:p>
            <a:fld id="{3172A3D0-8B64-4718-89CF-CC414EA98B08}" type="datetime1">
              <a:rPr lang="nl-NL" smtClean="0"/>
              <a:t>17-04-19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D07A43D8-7ED9-442E-BF69-FF8902703C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26910" y="6997532"/>
            <a:ext cx="7193507" cy="216909"/>
          </a:xfrm>
        </p:spPr>
        <p:txBody>
          <a:bodyPr/>
          <a:lstStyle/>
          <a:p>
            <a:r>
              <a:rPr lang="nl-NL" dirty="0"/>
              <a:t>&lt;Plaats hier je voettekst&gt;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2AEFA4AD-513F-4FA2-94D5-B906A27FAEC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852135" y="272177"/>
            <a:ext cx="7076234" cy="600744"/>
          </a:xfrm>
        </p:spPr>
        <p:txBody>
          <a:bodyPr/>
          <a:lstStyle>
            <a:lvl1pPr>
              <a:defRPr/>
            </a:lvl1pPr>
          </a:lstStyle>
          <a:p>
            <a:r>
              <a:rPr lang="nl-NL" noProof="0" dirty="0"/>
              <a:t>Plaats hier je titel</a:t>
            </a:r>
            <a:endParaRPr lang="nl-NL" dirty="0"/>
          </a:p>
        </p:txBody>
      </p:sp>
      <p:sp>
        <p:nvSpPr>
          <p:cNvPr id="3" name="tekst">
            <a:extLst>
              <a:ext uri="{FF2B5EF4-FFF2-40B4-BE49-F238E27FC236}">
                <a16:creationId xmlns:a16="http://schemas.microsoft.com/office/drawing/2014/main" id="{FDD826C5-0082-44A8-A23D-491166C08D5B}"/>
              </a:ext>
            </a:extLst>
          </p:cNvPr>
          <p:cNvSpPr>
            <a:spLocks noGrp="1"/>
          </p:cNvSpPr>
          <p:nvPr>
            <p:ph type="body" orient="vert" idx="1" hasCustomPrompt="1"/>
          </p:nvPr>
        </p:nvSpPr>
        <p:spPr>
          <a:xfrm>
            <a:off x="4852135" y="1399433"/>
            <a:ext cx="6815952" cy="4478892"/>
          </a:xfrm>
        </p:spPr>
        <p:txBody>
          <a:bodyPr vert="horz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nl-NL" noProof="0" dirty="0"/>
              <a:t>Klik hier om een </a:t>
            </a:r>
            <a:r>
              <a:rPr lang="nl-NL" noProof="0" dirty="0" err="1"/>
              <a:t>bullet</a:t>
            </a:r>
            <a:r>
              <a:rPr lang="nl-NL" noProof="0" dirty="0"/>
              <a:t> te plaatsen. Andere </a:t>
            </a:r>
            <a:r>
              <a:rPr lang="nl-NL" noProof="0" dirty="0" err="1"/>
              <a:t>bullet</a:t>
            </a:r>
            <a:r>
              <a:rPr lang="nl-NL" noProof="0" dirty="0"/>
              <a:t> of tekststijl nodig? Gebruik het menu Tekstopmaak.</a:t>
            </a:r>
          </a:p>
          <a:p>
            <a:pPr lvl="1"/>
            <a:r>
              <a:rPr lang="nl-NL" noProof="0" dirty="0"/>
              <a:t>Sub-</a:t>
            </a:r>
            <a:r>
              <a:rPr lang="nl-NL" noProof="0" dirty="0" err="1"/>
              <a:t>bullet</a:t>
            </a:r>
            <a:endParaRPr lang="nl-NL" noProof="0" dirty="0"/>
          </a:p>
          <a:p>
            <a:pPr lvl="2"/>
            <a:r>
              <a:rPr lang="nl-NL" noProof="0" dirty="0"/>
              <a:t>Leestekst</a:t>
            </a:r>
          </a:p>
          <a:p>
            <a:pPr lvl="3"/>
            <a:r>
              <a:rPr lang="nl-NL" noProof="0" dirty="0"/>
              <a:t>Subtitel</a:t>
            </a:r>
          </a:p>
          <a:p>
            <a:pPr lvl="4"/>
            <a:r>
              <a:rPr lang="nl-NL" noProof="0" dirty="0"/>
              <a:t>Numerieke </a:t>
            </a:r>
            <a:r>
              <a:rPr lang="nl-NL" noProof="0" dirty="0" err="1"/>
              <a:t>bullet</a:t>
            </a:r>
            <a:endParaRPr lang="nl-NL" noProof="0" dirty="0"/>
          </a:p>
          <a:p>
            <a:pPr lvl="5"/>
            <a:r>
              <a:rPr lang="nl-NL" noProof="0" dirty="0" err="1"/>
              <a:t>Bullet</a:t>
            </a:r>
            <a:endParaRPr lang="nl-NL" noProof="0" dirty="0"/>
          </a:p>
          <a:p>
            <a:pPr lvl="6"/>
            <a:r>
              <a:rPr lang="nl-NL" noProof="0" dirty="0"/>
              <a:t>Sub-</a:t>
            </a:r>
            <a:r>
              <a:rPr lang="nl-NL" noProof="0" dirty="0" err="1"/>
              <a:t>bullet</a:t>
            </a:r>
            <a:endParaRPr lang="nl-NL" noProof="0" dirty="0"/>
          </a:p>
          <a:p>
            <a:pPr lvl="7"/>
            <a:r>
              <a:rPr lang="nl-NL" noProof="0" dirty="0"/>
              <a:t>Leestekst</a:t>
            </a:r>
          </a:p>
          <a:p>
            <a:pPr lvl="8"/>
            <a:r>
              <a:rPr lang="nl-NL" noProof="0" dirty="0"/>
              <a:t>Subtitel</a:t>
            </a:r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A6DE5EA5-27BD-42F3-BD1D-C1E35D802DEE}"/>
              </a:ext>
            </a:extLst>
          </p:cNvPr>
          <p:cNvSpPr txBox="1">
            <a:spLocks/>
          </p:cNvSpPr>
          <p:nvPr userDrawn="1"/>
        </p:nvSpPr>
        <p:spPr>
          <a:xfrm>
            <a:off x="4299323" y="-885712"/>
            <a:ext cx="3593393" cy="548182"/>
          </a:xfrm>
          <a:prstGeom prst="rect">
            <a:avLst/>
          </a:prstGeom>
          <a:solidFill>
            <a:schemeClr val="bg1"/>
          </a:solidFill>
        </p:spPr>
        <p:txBody>
          <a:bodyPr wrap="none" lIns="360000" tIns="180000" rIns="360000" bIns="180000" rtlCol="0">
            <a:spAutoFit/>
          </a:bodyPr>
          <a:lstStyle/>
          <a:p>
            <a:pPr algn="ctr"/>
            <a:r>
              <a:rPr lang="nl-NL" sz="1200" b="0" spc="50" baseline="0" dirty="0">
                <a:solidFill>
                  <a:srgbClr val="212121"/>
                </a:solidFill>
                <a:latin typeface="+mn-lt"/>
                <a:cs typeface="Calibri" panose="020F0502020204030204" pitchFamily="34" charset="0"/>
              </a:rPr>
              <a:t>TEKST MET FOTO ANDERSOM (70% / 30%)</a:t>
            </a:r>
          </a:p>
        </p:txBody>
      </p:sp>
      <p:sp>
        <p:nvSpPr>
          <p:cNvPr id="127" name="Tijdelijke aanduiding voor tekst 126">
            <a:extLst>
              <a:ext uri="{FF2B5EF4-FFF2-40B4-BE49-F238E27FC236}">
                <a16:creationId xmlns:a16="http://schemas.microsoft.com/office/drawing/2014/main" id="{6C3BBCF6-5BDB-47A2-8C5B-A3011553378E}"/>
              </a:ext>
            </a:extLst>
          </p:cNvPr>
          <p:cNvSpPr>
            <a:spLocks noGrp="1"/>
          </p:cNvSpPr>
          <p:nvPr>
            <p:ph type="body" sz="quarter" idx="65"/>
          </p:nvPr>
        </p:nvSpPr>
        <p:spPr>
          <a:xfrm>
            <a:off x="265647" y="0"/>
            <a:ext cx="1919032" cy="6858000"/>
          </a:xfrm>
          <a:custGeom>
            <a:avLst/>
            <a:gdLst>
              <a:gd name="connsiteX0" fmla="*/ 2209313 w 2219324"/>
              <a:gd name="connsiteY0" fmla="*/ 0 h 7931150"/>
              <a:gd name="connsiteX1" fmla="*/ 2219324 w 2219324"/>
              <a:gd name="connsiteY1" fmla="*/ 9968 h 7931150"/>
              <a:gd name="connsiteX2" fmla="*/ 2219324 w 2219324"/>
              <a:gd name="connsiteY2" fmla="*/ 2491982 h 7931150"/>
              <a:gd name="connsiteX3" fmla="*/ 1528497 w 2219324"/>
              <a:gd name="connsiteY3" fmla="*/ 3179770 h 7931150"/>
              <a:gd name="connsiteX4" fmla="*/ 690827 w 2219324"/>
              <a:gd name="connsiteY4" fmla="*/ 3179770 h 7931150"/>
              <a:gd name="connsiteX5" fmla="*/ 20024 w 2219324"/>
              <a:gd name="connsiteY5" fmla="*/ 3847621 h 7931150"/>
              <a:gd name="connsiteX6" fmla="*/ 20024 w 2219324"/>
              <a:gd name="connsiteY6" fmla="*/ 7921182 h 7931150"/>
              <a:gd name="connsiteX7" fmla="*/ 10012 w 2219324"/>
              <a:gd name="connsiteY7" fmla="*/ 7931150 h 7931150"/>
              <a:gd name="connsiteX8" fmla="*/ 0 w 2219324"/>
              <a:gd name="connsiteY8" fmla="*/ 7921182 h 7931150"/>
              <a:gd name="connsiteX9" fmla="*/ 0 w 2219324"/>
              <a:gd name="connsiteY9" fmla="*/ 3847621 h 7931150"/>
              <a:gd name="connsiteX10" fmla="*/ 690827 w 2219324"/>
              <a:gd name="connsiteY10" fmla="*/ 3159834 h 7931150"/>
              <a:gd name="connsiteX11" fmla="*/ 1528497 w 2219324"/>
              <a:gd name="connsiteY11" fmla="*/ 3159834 h 7931150"/>
              <a:gd name="connsiteX12" fmla="*/ 2199301 w 2219324"/>
              <a:gd name="connsiteY12" fmla="*/ 2491982 h 7931150"/>
              <a:gd name="connsiteX13" fmla="*/ 2199301 w 2219324"/>
              <a:gd name="connsiteY13" fmla="*/ 9968 h 7931150"/>
              <a:gd name="connsiteX14" fmla="*/ 2209313 w 2219324"/>
              <a:gd name="connsiteY14" fmla="*/ 0 h 7931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2219324" h="7931150">
                <a:moveTo>
                  <a:pt x="2209313" y="0"/>
                </a:moveTo>
                <a:cubicBezTo>
                  <a:pt x="2215987" y="0"/>
                  <a:pt x="2219324" y="3322"/>
                  <a:pt x="2219324" y="9968"/>
                </a:cubicBezTo>
                <a:cubicBezTo>
                  <a:pt x="2219324" y="2491982"/>
                  <a:pt x="2219324" y="2491982"/>
                  <a:pt x="2219324" y="2491982"/>
                </a:cubicBezTo>
                <a:cubicBezTo>
                  <a:pt x="2219324" y="2870764"/>
                  <a:pt x="1908953" y="3179770"/>
                  <a:pt x="1528497" y="3179770"/>
                </a:cubicBezTo>
                <a:cubicBezTo>
                  <a:pt x="690827" y="3179770"/>
                  <a:pt x="690827" y="3179770"/>
                  <a:pt x="690827" y="3179770"/>
                </a:cubicBezTo>
                <a:cubicBezTo>
                  <a:pt x="320383" y="3179770"/>
                  <a:pt x="20024" y="3478808"/>
                  <a:pt x="20024" y="3847621"/>
                </a:cubicBezTo>
                <a:cubicBezTo>
                  <a:pt x="20024" y="7921182"/>
                  <a:pt x="20024" y="7921182"/>
                  <a:pt x="20024" y="7921182"/>
                </a:cubicBezTo>
                <a:cubicBezTo>
                  <a:pt x="20024" y="7924504"/>
                  <a:pt x="16686" y="7931150"/>
                  <a:pt x="10012" y="7931150"/>
                </a:cubicBezTo>
                <a:cubicBezTo>
                  <a:pt x="3337" y="7931150"/>
                  <a:pt x="0" y="7924504"/>
                  <a:pt x="0" y="7921182"/>
                </a:cubicBezTo>
                <a:cubicBezTo>
                  <a:pt x="0" y="3847621"/>
                  <a:pt x="0" y="3847621"/>
                  <a:pt x="0" y="3847621"/>
                </a:cubicBezTo>
                <a:cubicBezTo>
                  <a:pt x="0" y="3468840"/>
                  <a:pt x="310371" y="3159834"/>
                  <a:pt x="690827" y="3159834"/>
                </a:cubicBezTo>
                <a:cubicBezTo>
                  <a:pt x="1528497" y="3159834"/>
                  <a:pt x="1528497" y="3159834"/>
                  <a:pt x="1528497" y="3159834"/>
                </a:cubicBezTo>
                <a:cubicBezTo>
                  <a:pt x="1898941" y="3159834"/>
                  <a:pt x="2199301" y="2860796"/>
                  <a:pt x="2199301" y="2491982"/>
                </a:cubicBezTo>
                <a:cubicBezTo>
                  <a:pt x="2199301" y="9968"/>
                  <a:pt x="2199301" y="9968"/>
                  <a:pt x="2199301" y="9968"/>
                </a:cubicBezTo>
                <a:cubicBezTo>
                  <a:pt x="2199301" y="3322"/>
                  <a:pt x="2202638" y="0"/>
                  <a:pt x="2209313" y="0"/>
                </a:cubicBezTo>
                <a:close/>
              </a:path>
            </a:pathLst>
          </a:custGeom>
          <a:solidFill>
            <a:schemeClr val="accent1"/>
          </a:solidFill>
        </p:spPr>
        <p:txBody>
          <a:bodyPr wrap="square">
            <a:noAutofit/>
          </a:bodyPr>
          <a:lstStyle>
            <a:lvl1pPr marL="0" indent="0">
              <a:buNone/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30" name="Tijdelijke aanduiding voor dianummer 5">
            <a:extLst>
              <a:ext uri="{FF2B5EF4-FFF2-40B4-BE49-F238E27FC236}">
                <a16:creationId xmlns:a16="http://schemas.microsoft.com/office/drawing/2014/main" id="{B420AA81-754B-45EB-8942-AF665B88BD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16362" y="6376061"/>
            <a:ext cx="392576" cy="216909"/>
          </a:xfrm>
        </p:spPr>
        <p:txBody>
          <a:bodyPr/>
          <a:lstStyle/>
          <a:p>
            <a:fld id="{7AD0FE45-509C-4BDF-9EDE-64426F8DF3D2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496846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 MET GRAFIEK (50%/ 50%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0DA75972-73CC-4A0A-9567-F2B4412F020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45707" y="7014546"/>
            <a:ext cx="3140325" cy="216909"/>
          </a:xfrm>
        </p:spPr>
        <p:txBody>
          <a:bodyPr/>
          <a:lstStyle/>
          <a:p>
            <a:fld id="{81B33066-8D2A-4A75-BFF1-CF44C8C09CE9}" type="datetime1">
              <a:rPr lang="nl-NL" smtClean="0"/>
              <a:t>17-04-19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D07A43D8-7ED9-442E-BF69-FF8902703C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26910" y="7014546"/>
            <a:ext cx="6718797" cy="216909"/>
          </a:xfrm>
        </p:spPr>
        <p:txBody>
          <a:bodyPr/>
          <a:lstStyle/>
          <a:p>
            <a:r>
              <a:rPr lang="nl-NL"/>
              <a:t>&lt;Plaats hier je voettekst&gt;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2AEFA4AD-513F-4FA2-94D5-B906A27FAEC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21864" y="272177"/>
            <a:ext cx="11407336" cy="600744"/>
          </a:xfrm>
        </p:spPr>
        <p:txBody>
          <a:bodyPr/>
          <a:lstStyle>
            <a:lvl1pPr>
              <a:defRPr/>
            </a:lvl1pPr>
          </a:lstStyle>
          <a:p>
            <a:r>
              <a:rPr lang="nl-NL" noProof="0" dirty="0"/>
              <a:t>Plaats hier je titel</a:t>
            </a:r>
            <a:endParaRPr lang="nl-NL" dirty="0"/>
          </a:p>
        </p:txBody>
      </p:sp>
      <p:sp>
        <p:nvSpPr>
          <p:cNvPr id="3" name="tekst">
            <a:extLst>
              <a:ext uri="{FF2B5EF4-FFF2-40B4-BE49-F238E27FC236}">
                <a16:creationId xmlns:a16="http://schemas.microsoft.com/office/drawing/2014/main" id="{FDD826C5-0082-44A8-A23D-491166C08D5B}"/>
              </a:ext>
            </a:extLst>
          </p:cNvPr>
          <p:cNvSpPr>
            <a:spLocks noGrp="1"/>
          </p:cNvSpPr>
          <p:nvPr>
            <p:ph type="body" orient="vert" idx="1" hasCustomPrompt="1"/>
          </p:nvPr>
        </p:nvSpPr>
        <p:spPr>
          <a:xfrm>
            <a:off x="521864" y="1401494"/>
            <a:ext cx="5426486" cy="4451377"/>
          </a:xfrm>
        </p:spPr>
        <p:txBody>
          <a:bodyPr vert="horz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nl-NL" noProof="0" dirty="0"/>
              <a:t>Klik hier om een </a:t>
            </a:r>
            <a:r>
              <a:rPr lang="nl-NL" noProof="0" dirty="0" err="1"/>
              <a:t>bullet</a:t>
            </a:r>
            <a:r>
              <a:rPr lang="nl-NL" noProof="0" dirty="0"/>
              <a:t> te plaatsen. Andere </a:t>
            </a:r>
            <a:r>
              <a:rPr lang="nl-NL" noProof="0" dirty="0" err="1"/>
              <a:t>bullet</a:t>
            </a:r>
            <a:r>
              <a:rPr lang="nl-NL" noProof="0" dirty="0"/>
              <a:t> of tekststijl nodig? Gebruik het menu Tekstopmaak.</a:t>
            </a:r>
          </a:p>
          <a:p>
            <a:pPr lvl="1"/>
            <a:r>
              <a:rPr lang="nl-NL" noProof="0" dirty="0"/>
              <a:t>Sub-</a:t>
            </a:r>
            <a:r>
              <a:rPr lang="nl-NL" noProof="0" dirty="0" err="1"/>
              <a:t>bullet</a:t>
            </a:r>
            <a:endParaRPr lang="nl-NL" noProof="0" dirty="0"/>
          </a:p>
          <a:p>
            <a:pPr lvl="2"/>
            <a:r>
              <a:rPr lang="nl-NL" noProof="0" dirty="0"/>
              <a:t>Leestekst</a:t>
            </a:r>
          </a:p>
          <a:p>
            <a:pPr lvl="3"/>
            <a:r>
              <a:rPr lang="nl-NL" noProof="0" dirty="0"/>
              <a:t>Subtitel</a:t>
            </a:r>
          </a:p>
          <a:p>
            <a:pPr lvl="4"/>
            <a:r>
              <a:rPr lang="nl-NL" noProof="0" dirty="0"/>
              <a:t>Numerieke </a:t>
            </a:r>
            <a:r>
              <a:rPr lang="nl-NL" noProof="0" dirty="0" err="1"/>
              <a:t>bullet</a:t>
            </a:r>
            <a:endParaRPr lang="nl-NL" noProof="0" dirty="0"/>
          </a:p>
          <a:p>
            <a:pPr lvl="5"/>
            <a:r>
              <a:rPr lang="nl-NL" noProof="0" dirty="0" err="1"/>
              <a:t>Bullet</a:t>
            </a:r>
            <a:endParaRPr lang="nl-NL" noProof="0" dirty="0"/>
          </a:p>
          <a:p>
            <a:pPr lvl="6"/>
            <a:r>
              <a:rPr lang="nl-NL" noProof="0" dirty="0"/>
              <a:t>Sub-</a:t>
            </a:r>
            <a:r>
              <a:rPr lang="nl-NL" noProof="0" dirty="0" err="1"/>
              <a:t>bullet</a:t>
            </a:r>
            <a:endParaRPr lang="nl-NL" noProof="0" dirty="0"/>
          </a:p>
          <a:p>
            <a:pPr lvl="7"/>
            <a:r>
              <a:rPr lang="nl-NL" noProof="0" dirty="0"/>
              <a:t>Leestekst</a:t>
            </a:r>
          </a:p>
          <a:p>
            <a:pPr lvl="8"/>
            <a:r>
              <a:rPr lang="nl-NL" noProof="0" dirty="0"/>
              <a:t>Subtitel</a:t>
            </a:r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A6DE5EA5-27BD-42F3-BD1D-C1E35D802DEE}"/>
              </a:ext>
            </a:extLst>
          </p:cNvPr>
          <p:cNvSpPr txBox="1">
            <a:spLocks/>
          </p:cNvSpPr>
          <p:nvPr userDrawn="1"/>
        </p:nvSpPr>
        <p:spPr>
          <a:xfrm>
            <a:off x="4530247" y="-885712"/>
            <a:ext cx="3131537" cy="548182"/>
          </a:xfrm>
          <a:prstGeom prst="rect">
            <a:avLst/>
          </a:prstGeom>
          <a:solidFill>
            <a:schemeClr val="bg1"/>
          </a:solidFill>
        </p:spPr>
        <p:txBody>
          <a:bodyPr wrap="none" lIns="360000" tIns="180000" rIns="360000" bIns="180000" rtlCol="0">
            <a:spAutoFit/>
          </a:bodyPr>
          <a:lstStyle/>
          <a:p>
            <a:pPr algn="ctr"/>
            <a:r>
              <a:rPr lang="nl-NL" sz="1200" b="0" spc="50" baseline="0" dirty="0">
                <a:solidFill>
                  <a:srgbClr val="212121"/>
                </a:solidFill>
                <a:latin typeface="+mn-lt"/>
                <a:cs typeface="Calibri" panose="020F0502020204030204" pitchFamily="34" charset="0"/>
              </a:rPr>
              <a:t>TEKST MET GRAFIEK (50%/ 50%)</a:t>
            </a:r>
          </a:p>
        </p:txBody>
      </p:sp>
      <p:sp>
        <p:nvSpPr>
          <p:cNvPr id="91" name="grafiek">
            <a:extLst>
              <a:ext uri="{FF2B5EF4-FFF2-40B4-BE49-F238E27FC236}">
                <a16:creationId xmlns:a16="http://schemas.microsoft.com/office/drawing/2014/main" id="{BDED734F-E8EE-4A40-A3B0-CCDA1D102C45}"/>
              </a:ext>
            </a:extLst>
          </p:cNvPr>
          <p:cNvSpPr>
            <a:spLocks noGrp="1"/>
          </p:cNvSpPr>
          <p:nvPr>
            <p:ph type="chart" sz="quarter" idx="14" hasCustomPrompt="1"/>
          </p:nvPr>
        </p:nvSpPr>
        <p:spPr>
          <a:xfrm>
            <a:off x="6227400" y="1401494"/>
            <a:ext cx="5437991" cy="4422432"/>
          </a:xfrm>
          <a:solidFill>
            <a:schemeClr val="bg1">
              <a:lumMod val="95000"/>
            </a:schemeClr>
          </a:solidFill>
        </p:spPr>
        <p:txBody>
          <a:bodyPr tIns="162000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1100" b="0" baseline="0"/>
            </a:lvl1pPr>
          </a:lstStyle>
          <a:p>
            <a:r>
              <a:rPr lang="nl-NL" dirty="0"/>
              <a:t>Klik op onderstaand pictogram</a:t>
            </a:r>
            <a:br>
              <a:rPr lang="nl-NL" dirty="0"/>
            </a:br>
            <a:r>
              <a:rPr lang="nl-NL" dirty="0"/>
              <a:t>om een grafiek in te voegen</a:t>
            </a:r>
          </a:p>
        </p:txBody>
      </p:sp>
      <p:sp>
        <p:nvSpPr>
          <p:cNvPr id="71" name="Onder balkje">
            <a:extLst>
              <a:ext uri="{FF2B5EF4-FFF2-40B4-BE49-F238E27FC236}">
                <a16:creationId xmlns:a16="http://schemas.microsoft.com/office/drawing/2014/main" id="{A4B100AB-4F9B-4A64-908F-0A386EE51625}"/>
              </a:ext>
            </a:extLst>
          </p:cNvPr>
          <p:cNvSpPr>
            <a:spLocks/>
          </p:cNvSpPr>
          <p:nvPr userDrawn="1"/>
        </p:nvSpPr>
        <p:spPr>
          <a:xfrm>
            <a:off x="-2507" y="6785940"/>
            <a:ext cx="12192000" cy="7691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86" name="Tijdelijke aanduiding voor dianummer 5">
            <a:extLst>
              <a:ext uri="{FF2B5EF4-FFF2-40B4-BE49-F238E27FC236}">
                <a16:creationId xmlns:a16="http://schemas.microsoft.com/office/drawing/2014/main" id="{FF854FE4-B0F5-4BD8-9188-4DC0CF882B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16362" y="6376061"/>
            <a:ext cx="392576" cy="216909"/>
          </a:xfrm>
        </p:spPr>
        <p:txBody>
          <a:bodyPr/>
          <a:lstStyle/>
          <a:p>
            <a:fld id="{7AD0FE45-509C-4BDF-9EDE-64426F8DF3D2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191108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FIEK (100%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0DA75972-73CC-4A0A-9567-F2B4412F020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45707" y="6987129"/>
            <a:ext cx="3140325" cy="216909"/>
          </a:xfrm>
        </p:spPr>
        <p:txBody>
          <a:bodyPr/>
          <a:lstStyle/>
          <a:p>
            <a:fld id="{A1B00CF6-CBF8-4891-A1EF-BA979A9524BF}" type="datetime1">
              <a:rPr lang="nl-NL" smtClean="0"/>
              <a:t>17-04-19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D07A43D8-7ED9-442E-BF69-FF8902703C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26910" y="6987129"/>
            <a:ext cx="6718797" cy="216909"/>
          </a:xfrm>
        </p:spPr>
        <p:txBody>
          <a:bodyPr/>
          <a:lstStyle/>
          <a:p>
            <a:r>
              <a:rPr lang="nl-NL" dirty="0"/>
              <a:t>&lt;Plaats hier je voettekst&gt;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2AEFA4AD-513F-4FA2-94D5-B906A27FAEC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21863" y="272177"/>
            <a:ext cx="11146224" cy="600744"/>
          </a:xfrm>
        </p:spPr>
        <p:txBody>
          <a:bodyPr/>
          <a:lstStyle>
            <a:lvl1pPr>
              <a:defRPr/>
            </a:lvl1pPr>
          </a:lstStyle>
          <a:p>
            <a:r>
              <a:rPr lang="nl-NL" noProof="0" dirty="0"/>
              <a:t>Plaats hier je titel</a:t>
            </a:r>
            <a:endParaRPr lang="nl-NL" dirty="0"/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A6DE5EA5-27BD-42F3-BD1D-C1E35D802DEE}"/>
              </a:ext>
            </a:extLst>
          </p:cNvPr>
          <p:cNvSpPr txBox="1">
            <a:spLocks/>
          </p:cNvSpPr>
          <p:nvPr userDrawn="1"/>
        </p:nvSpPr>
        <p:spPr>
          <a:xfrm>
            <a:off x="5110534" y="-885712"/>
            <a:ext cx="1970962" cy="548182"/>
          </a:xfrm>
          <a:prstGeom prst="rect">
            <a:avLst/>
          </a:prstGeom>
          <a:solidFill>
            <a:schemeClr val="bg1"/>
          </a:solidFill>
        </p:spPr>
        <p:txBody>
          <a:bodyPr wrap="none" lIns="360000" tIns="180000" rIns="360000" bIns="180000" rtlCol="0">
            <a:spAutoFit/>
          </a:bodyPr>
          <a:lstStyle/>
          <a:p>
            <a:pPr algn="ctr"/>
            <a:r>
              <a:rPr lang="nl-NL" sz="1200" b="0" spc="50" baseline="0" dirty="0">
                <a:solidFill>
                  <a:srgbClr val="212121"/>
                </a:solidFill>
                <a:latin typeface="+mn-lt"/>
                <a:cs typeface="Calibri" panose="020F0502020204030204" pitchFamily="34" charset="0"/>
              </a:rPr>
              <a:t>GRAFIEK (100%)</a:t>
            </a:r>
          </a:p>
        </p:txBody>
      </p:sp>
      <p:sp>
        <p:nvSpPr>
          <p:cNvPr id="91" name="grafiek">
            <a:extLst>
              <a:ext uri="{FF2B5EF4-FFF2-40B4-BE49-F238E27FC236}">
                <a16:creationId xmlns:a16="http://schemas.microsoft.com/office/drawing/2014/main" id="{BDED734F-E8EE-4A40-A3B0-CCDA1D102C45}"/>
              </a:ext>
            </a:extLst>
          </p:cNvPr>
          <p:cNvSpPr>
            <a:spLocks noGrp="1"/>
          </p:cNvSpPr>
          <p:nvPr>
            <p:ph type="chart" sz="quarter" idx="14" hasCustomPrompt="1"/>
          </p:nvPr>
        </p:nvSpPr>
        <p:spPr>
          <a:xfrm>
            <a:off x="521863" y="1388794"/>
            <a:ext cx="11133275" cy="4469349"/>
          </a:xfrm>
          <a:solidFill>
            <a:schemeClr val="bg1">
              <a:lumMod val="95000"/>
            </a:schemeClr>
          </a:solidFill>
        </p:spPr>
        <p:txBody>
          <a:bodyPr tIns="162000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1100" b="0" baseline="0"/>
            </a:lvl1pPr>
          </a:lstStyle>
          <a:p>
            <a:r>
              <a:rPr lang="nl-NL" dirty="0"/>
              <a:t>Klik op onderstaand pictogram</a:t>
            </a:r>
            <a:br>
              <a:rPr lang="nl-NL" dirty="0"/>
            </a:br>
            <a:r>
              <a:rPr lang="nl-NL" dirty="0"/>
              <a:t>om een grafiek in te voegen</a:t>
            </a:r>
          </a:p>
        </p:txBody>
      </p:sp>
      <p:sp>
        <p:nvSpPr>
          <p:cNvPr id="71" name="Onder balkje">
            <a:extLst>
              <a:ext uri="{FF2B5EF4-FFF2-40B4-BE49-F238E27FC236}">
                <a16:creationId xmlns:a16="http://schemas.microsoft.com/office/drawing/2014/main" id="{A43B3275-0DAA-46DF-AA83-74A0CD51782F}"/>
              </a:ext>
            </a:extLst>
          </p:cNvPr>
          <p:cNvSpPr>
            <a:spLocks/>
          </p:cNvSpPr>
          <p:nvPr userDrawn="1"/>
        </p:nvSpPr>
        <p:spPr>
          <a:xfrm>
            <a:off x="-2507" y="6785940"/>
            <a:ext cx="12192000" cy="7691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87" name="Tijdelijke aanduiding voor dianummer 5">
            <a:extLst>
              <a:ext uri="{FF2B5EF4-FFF2-40B4-BE49-F238E27FC236}">
                <a16:creationId xmlns:a16="http://schemas.microsoft.com/office/drawing/2014/main" id="{59A8263C-BADD-4468-84A9-1E09DB414E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16362" y="6376061"/>
            <a:ext cx="392576" cy="216909"/>
          </a:xfrm>
        </p:spPr>
        <p:txBody>
          <a:bodyPr/>
          <a:lstStyle/>
          <a:p>
            <a:fld id="{7AD0FE45-509C-4BDF-9EDE-64426F8DF3D2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609835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image" Target="../media/image4.emf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image" Target="../media/image7.em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2.svg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png"/><Relationship Id="rId28" Type="http://schemas.openxmlformats.org/officeDocument/2006/relationships/image" Target="../media/image6.emf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Relationship Id="rId27" Type="http://schemas.openxmlformats.org/officeDocument/2006/relationships/image" Target="../media/image5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logo">
            <a:extLst>
              <a:ext uri="{FF2B5EF4-FFF2-40B4-BE49-F238E27FC236}">
                <a16:creationId xmlns:a16="http://schemas.microsoft.com/office/drawing/2014/main" id="{A9EF41EF-91DB-4F13-83A5-72C0E41968CA}"/>
              </a:ext>
            </a:extLst>
          </p:cNvPr>
          <p:cNvPicPr>
            <a:picLocks noChangeAspect="1"/>
          </p:cNvPicPr>
          <p:nvPr userDrawn="1"/>
        </p:nvPicPr>
        <p:blipFill>
          <a:blip r:embed="rId23">
            <a:extLst>
              <a:ext uri="{96DAC541-7B7A-43D3-8B79-37D633B846F1}">
                <asvg:svgBlip xmlns:asvg="http://schemas.microsoft.com/office/drawing/2016/SVG/main" r:embed="rId24"/>
              </a:ext>
            </a:extLst>
          </a:blip>
          <a:stretch>
            <a:fillRect/>
          </a:stretch>
        </p:blipFill>
        <p:spPr>
          <a:xfrm>
            <a:off x="10987093" y="6122145"/>
            <a:ext cx="952038" cy="482540"/>
          </a:xfrm>
          <a:prstGeom prst="rect">
            <a:avLst/>
          </a:prstGeom>
        </p:spPr>
      </p:pic>
      <p:sp>
        <p:nvSpPr>
          <p:cNvPr id="2" name="titel">
            <a:extLst>
              <a:ext uri="{FF2B5EF4-FFF2-40B4-BE49-F238E27FC236}">
                <a16:creationId xmlns:a16="http://schemas.microsoft.com/office/drawing/2014/main" id="{5584EFC4-1262-4DCE-B5BE-6643429FDF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4500" y="272177"/>
            <a:ext cx="11293914" cy="600744"/>
          </a:xfrm>
          <a:prstGeom prst="rect">
            <a:avLst/>
          </a:prstGeom>
        </p:spPr>
        <p:txBody>
          <a:bodyPr vert="horz" lIns="0" tIns="72000" rIns="0" bIns="0" rtlCol="0" anchor="t">
            <a:noAutofit/>
          </a:bodyPr>
          <a:lstStyle/>
          <a:p>
            <a:r>
              <a:rPr lang="nl-NL" noProof="0" dirty="0"/>
              <a:t>Plaats hier je titel</a:t>
            </a:r>
          </a:p>
        </p:txBody>
      </p:sp>
      <p:sp>
        <p:nvSpPr>
          <p:cNvPr id="3" name="tekst">
            <a:extLst>
              <a:ext uri="{FF2B5EF4-FFF2-40B4-BE49-F238E27FC236}">
                <a16:creationId xmlns:a16="http://schemas.microsoft.com/office/drawing/2014/main" id="{C176942F-F0F8-4066-905E-22E2B72C951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44500" y="1464994"/>
            <a:ext cx="11268000" cy="4469349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nl-NL" noProof="0" dirty="0"/>
              <a:t>JU-LEVEL1=</a:t>
            </a:r>
            <a:r>
              <a:rPr lang="nl-NL" noProof="0" dirty="0" err="1"/>
              <a:t>Bullet</a:t>
            </a:r>
            <a:r>
              <a:rPr lang="nl-NL" noProof="0" dirty="0"/>
              <a:t> oranje</a:t>
            </a:r>
          </a:p>
          <a:p>
            <a:pPr lvl="1"/>
            <a:r>
              <a:rPr lang="nl-NL" noProof="0" dirty="0"/>
              <a:t>JU-LEVEL2=</a:t>
            </a:r>
            <a:r>
              <a:rPr lang="nl-NL" noProof="0" dirty="0" err="1"/>
              <a:t>Bullet</a:t>
            </a:r>
            <a:r>
              <a:rPr lang="nl-NL" noProof="0" dirty="0"/>
              <a:t> geel</a:t>
            </a:r>
          </a:p>
          <a:p>
            <a:pPr lvl="2"/>
            <a:r>
              <a:rPr lang="nl-NL" noProof="0" dirty="0"/>
              <a:t>JU-LEVEL3=</a:t>
            </a:r>
            <a:r>
              <a:rPr lang="nl-NL" noProof="0" dirty="0" err="1"/>
              <a:t>Bullet</a:t>
            </a:r>
            <a:r>
              <a:rPr lang="nl-NL" noProof="0" dirty="0"/>
              <a:t> blauw</a:t>
            </a:r>
          </a:p>
          <a:p>
            <a:pPr lvl="3"/>
            <a:r>
              <a:rPr lang="nl-NL" noProof="0" dirty="0"/>
              <a:t>JU-LEVEL4=</a:t>
            </a:r>
            <a:r>
              <a:rPr lang="nl-NL" noProof="0" dirty="0" err="1"/>
              <a:t>Bullet</a:t>
            </a:r>
            <a:r>
              <a:rPr lang="nl-NL" noProof="0" dirty="0"/>
              <a:t> groen</a:t>
            </a:r>
          </a:p>
          <a:p>
            <a:pPr lvl="4"/>
            <a:r>
              <a:rPr lang="nl-NL" noProof="0" dirty="0"/>
              <a:t>JU-LEVEL5=Basistekst</a:t>
            </a:r>
          </a:p>
          <a:p>
            <a:pPr lvl="5"/>
            <a:r>
              <a:rPr lang="nl-NL" noProof="0" dirty="0"/>
              <a:t>JU-LEVEL6=Subtitel</a:t>
            </a:r>
          </a:p>
          <a:p>
            <a:pPr lvl="6"/>
            <a:r>
              <a:rPr lang="nl-NL" noProof="0" dirty="0"/>
              <a:t>JU-LEVEL7=Sub </a:t>
            </a:r>
            <a:r>
              <a:rPr lang="nl-NL" noProof="0" dirty="0" err="1"/>
              <a:t>bullet</a:t>
            </a:r>
            <a:endParaRPr lang="nl-NL" noProof="0" dirty="0"/>
          </a:p>
          <a:p>
            <a:pPr lvl="7"/>
            <a:r>
              <a:rPr lang="nl-NL" noProof="0" dirty="0"/>
              <a:t>JU-LEVEL8=Nummers</a:t>
            </a:r>
          </a:p>
          <a:p>
            <a:pPr lvl="8"/>
            <a:r>
              <a:rPr lang="nl-NL" noProof="0" dirty="0"/>
              <a:t>JU-LEVEL9=Sub nummers</a:t>
            </a:r>
          </a:p>
        </p:txBody>
      </p:sp>
      <p:sp>
        <p:nvSpPr>
          <p:cNvPr id="4" name="datum">
            <a:extLst>
              <a:ext uri="{FF2B5EF4-FFF2-40B4-BE49-F238E27FC236}">
                <a16:creationId xmlns:a16="http://schemas.microsoft.com/office/drawing/2014/main" id="{BA8A27F1-40C7-4ABA-A23D-ABF73FB6F10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645707" y="6376061"/>
            <a:ext cx="3140325" cy="216909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A3BC5AFA-D9DA-4B84-B0D7-1918E212144A}" type="datetime1">
              <a:rPr lang="nl-NL" smtClean="0"/>
              <a:t>17-04-19</a:t>
            </a:fld>
            <a:endParaRPr lang="nl-NL" dirty="0"/>
          </a:p>
        </p:txBody>
      </p:sp>
      <p:sp>
        <p:nvSpPr>
          <p:cNvPr id="5" name="voettekst">
            <a:extLst>
              <a:ext uri="{FF2B5EF4-FFF2-40B4-BE49-F238E27FC236}">
                <a16:creationId xmlns:a16="http://schemas.microsoft.com/office/drawing/2014/main" id="{A8CC3061-3BED-4D38-839F-6419010C85E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926910" y="6376061"/>
            <a:ext cx="6718797" cy="216909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algn="l">
              <a:defRPr sz="1200" cap="all" baseline="0">
                <a:solidFill>
                  <a:schemeClr val="tx1"/>
                </a:solidFill>
              </a:defRPr>
            </a:lvl1pPr>
          </a:lstStyle>
          <a:p>
            <a:r>
              <a:rPr lang="nl-NL"/>
              <a:t>&lt;Plaats hier je voettekst&gt;</a:t>
            </a:r>
            <a:endParaRPr lang="nl-NL" dirty="0"/>
          </a:p>
        </p:txBody>
      </p:sp>
      <p:sp>
        <p:nvSpPr>
          <p:cNvPr id="6" name="nummer">
            <a:extLst>
              <a:ext uri="{FF2B5EF4-FFF2-40B4-BE49-F238E27FC236}">
                <a16:creationId xmlns:a16="http://schemas.microsoft.com/office/drawing/2014/main" id="{94213057-4619-486A-8604-BE7285D3977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16362" y="6376061"/>
            <a:ext cx="392576" cy="216909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algn="l">
              <a:defRPr sz="1200" b="1">
                <a:solidFill>
                  <a:schemeClr val="tx1"/>
                </a:solidFill>
              </a:defRPr>
            </a:lvl1pPr>
          </a:lstStyle>
          <a:p>
            <a:fld id="{0E7476D2-0896-4839-9387-ABF8745D58E4}" type="slidenum">
              <a:rPr lang="nl-NL" smtClean="0"/>
              <a:pPr/>
              <a:t>‹#›</a:t>
            </a:fld>
            <a:endParaRPr lang="nl-NL" dirty="0"/>
          </a:p>
        </p:txBody>
      </p:sp>
      <p:pic>
        <p:nvPicPr>
          <p:cNvPr id="22" name="logoboven">
            <a:extLst>
              <a:ext uri="{FF2B5EF4-FFF2-40B4-BE49-F238E27FC236}">
                <a16:creationId xmlns:a16="http://schemas.microsoft.com/office/drawing/2014/main" id="{CBC6162C-9627-4687-89A5-937B0031F48B}"/>
              </a:ext>
            </a:extLst>
          </p:cNvPr>
          <p:cNvPicPr>
            <a:picLocks noChangeAspect="1"/>
          </p:cNvPicPr>
          <p:nvPr userDrawn="1"/>
        </p:nvPicPr>
        <p:blipFill>
          <a:blip r:embed="rId2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15266" y="-1395191"/>
            <a:ext cx="952381" cy="4825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77044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746" r:id="rId2"/>
    <p:sldLayoutId id="2147483718" r:id="rId3"/>
    <p:sldLayoutId id="2147483736" r:id="rId4"/>
    <p:sldLayoutId id="2147483723" r:id="rId5"/>
    <p:sldLayoutId id="2147483747" r:id="rId6"/>
    <p:sldLayoutId id="2147483725" r:id="rId7"/>
    <p:sldLayoutId id="2147483730" r:id="rId8"/>
    <p:sldLayoutId id="2147483731" r:id="rId9"/>
    <p:sldLayoutId id="2147483732" r:id="rId10"/>
    <p:sldLayoutId id="2147483733" r:id="rId11"/>
    <p:sldLayoutId id="2147483737" r:id="rId12"/>
    <p:sldLayoutId id="2147483748" r:id="rId13"/>
    <p:sldLayoutId id="2147483738" r:id="rId14"/>
    <p:sldLayoutId id="2147483739" r:id="rId15"/>
    <p:sldLayoutId id="2147483740" r:id="rId16"/>
    <p:sldLayoutId id="2147483721" r:id="rId17"/>
    <p:sldLayoutId id="2147483741" r:id="rId18"/>
    <p:sldLayoutId id="2147483749" r:id="rId19"/>
    <p:sldLayoutId id="2147483745" r:id="rId20"/>
    <p:sldLayoutId id="2147483743" r:id="rId21"/>
  </p:sldLayoutIdLst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  <p:hf hdr="0" ftr="0" dt="0"/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3200" b="1" kern="1200" cap="none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69875" indent="-269875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Clr>
          <a:schemeClr val="accent1"/>
        </a:buClr>
        <a:buFontTx/>
        <a:buBlip>
          <a:blip r:embed="rId26"/>
        </a:buBlip>
        <a:tabLst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32800" indent="-269875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Clr>
          <a:schemeClr val="accent4"/>
        </a:buClr>
        <a:buFontTx/>
        <a:buBlip>
          <a:blip r:embed="rId27"/>
        </a:buBlip>
        <a:tabLst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99200" indent="-269875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FontTx/>
        <a:buBlip>
          <a:blip r:embed="rId28"/>
        </a:buBlip>
        <a:tabLst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65600" indent="-269875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FontTx/>
        <a:buBlip>
          <a:blip r:embed="rId29"/>
        </a:buBlip>
        <a:tabLst/>
        <a:defRPr sz="2000" b="0" kern="1200" cap="none" baseline="0">
          <a:solidFill>
            <a:schemeClr val="tx1"/>
          </a:solidFill>
          <a:latin typeface="+mn-lt"/>
          <a:ea typeface="+mn-ea"/>
          <a:cs typeface="+mn-cs"/>
        </a:defRPr>
      </a:lvl4pPr>
      <a:lvl5pPr marL="0" indent="0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Clr>
          <a:schemeClr val="accent1"/>
        </a:buClr>
        <a:buFont typeface="+mj-lt"/>
        <a:buNone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0" indent="0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Clr>
          <a:schemeClr val="accent3"/>
        </a:buClr>
        <a:buFont typeface="Arial" panose="020B0604020202020204" pitchFamily="34" charset="0"/>
        <a:buNone/>
        <a:defRPr sz="2000" b="1" kern="1200">
          <a:solidFill>
            <a:schemeClr val="tx1"/>
          </a:solidFill>
          <a:latin typeface="+mn-lt"/>
          <a:ea typeface="+mn-ea"/>
          <a:cs typeface="+mn-cs"/>
        </a:defRPr>
      </a:lvl6pPr>
      <a:lvl7pPr marL="533400" indent="-271463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ClrTx/>
        <a:buFont typeface="Calibri" panose="020F0502020204030204" pitchFamily="34" charset="0"/>
        <a:buChar char="→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261938" indent="-261938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Font typeface="+mj-lt"/>
        <a:buAutoNum type="arabicPeriod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536575" indent="-274638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Font typeface="+mj-lt"/>
        <a:buAutoNum type="arabicPeriod"/>
        <a:defRPr sz="2000" kern="1200" cap="none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7" Type="http://schemas.openxmlformats.org/officeDocument/2006/relationships/image" Target="../media/image3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0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7" Type="http://schemas.openxmlformats.org/officeDocument/2006/relationships/image" Target="../media/image19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Placeholder 4">
            <a:extLst>
              <a:ext uri="{FF2B5EF4-FFF2-40B4-BE49-F238E27FC236}">
                <a16:creationId xmlns:a16="http://schemas.microsoft.com/office/drawing/2014/main" id="{0C199A11-C990-DF45-8E9D-F5D9D8E8006A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393" b="10393"/>
          <a:stretch>
            <a:fillRect/>
          </a:stretch>
        </p:blipFill>
        <p:spPr>
          <a:xfrm>
            <a:off x="259064" y="273957"/>
            <a:ext cx="11670136" cy="6343604"/>
          </a:xfrm>
        </p:spPr>
      </p:pic>
      <p:sp>
        <p:nvSpPr>
          <p:cNvPr id="3" name="Text Placeholder 2"/>
          <p:cNvSpPr>
            <a:spLocks noGrp="1"/>
          </p:cNvSpPr>
          <p:nvPr>
            <p:ph type="body" sz="quarter" idx="61"/>
          </p:nvPr>
        </p:nvSpPr>
        <p:spPr/>
        <p:txBody>
          <a:bodyPr/>
          <a:lstStyle/>
          <a:p>
            <a:r>
              <a:rPr lang="nl-NL" dirty="0"/>
              <a:t>CYBER </a:t>
            </a:r>
            <a:r>
              <a:rPr lang="nl-NL" dirty="0" err="1"/>
              <a:t>Threat</a:t>
            </a:r>
            <a:r>
              <a:rPr lang="nl-NL" dirty="0"/>
              <a:t> assessment report 2018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53"/>
          </p:nvPr>
        </p:nvSpPr>
        <p:spPr>
          <a:xfrm>
            <a:off x="757503" y="2801611"/>
            <a:ext cx="5274998" cy="974116"/>
          </a:xfrm>
        </p:spPr>
        <p:txBody>
          <a:bodyPr/>
          <a:lstStyle/>
          <a:p>
            <a:r>
              <a:rPr lang="nl-NL" dirty="0"/>
              <a:t>     Bart Bosma</a:t>
            </a:r>
          </a:p>
          <a:p>
            <a:endParaRPr lang="en-GB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64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65"/>
          </p:nvPr>
        </p:nvSpPr>
        <p:spPr/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134252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D3F8ADC-7AB1-47B3-B769-2113313E7D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Change </a:t>
            </a:r>
            <a:r>
              <a:rPr lang="nl-NL" dirty="0" err="1"/>
              <a:t>compared</a:t>
            </a:r>
            <a:r>
              <a:rPr lang="nl-NL" dirty="0"/>
              <a:t> </a:t>
            </a:r>
            <a:r>
              <a:rPr lang="nl-NL" dirty="0" err="1"/>
              <a:t>to</a:t>
            </a:r>
            <a:r>
              <a:rPr lang="nl-NL" dirty="0"/>
              <a:t> 2017</a:t>
            </a:r>
          </a:p>
        </p:txBody>
      </p:sp>
      <p:sp>
        <p:nvSpPr>
          <p:cNvPr id="8" name="Tijdelijke aanduiding voor tekst 7">
            <a:extLst>
              <a:ext uri="{FF2B5EF4-FFF2-40B4-BE49-F238E27FC236}">
                <a16:creationId xmlns:a16="http://schemas.microsoft.com/office/drawing/2014/main" id="{E0AFCC85-AAC3-496D-B07C-44372CF5D8FE}"/>
              </a:ext>
            </a:extLst>
          </p:cNvPr>
          <p:cNvSpPr>
            <a:spLocks noGrp="1"/>
          </p:cNvSpPr>
          <p:nvPr>
            <p:ph type="body" sz="quarter" idx="65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1D44424A-D56A-4174-B37C-9C487C2CDA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D0FE45-509C-4BDF-9EDE-64426F8DF3D2}" type="slidenum">
              <a:rPr lang="nl-NL" smtClean="0"/>
              <a:pPr/>
              <a:t>10</a:t>
            </a:fld>
            <a:endParaRPr lang="nl-NL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2FE8E3A-F6CD-7F40-B908-D4D435C0B2A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31771" y="709978"/>
            <a:ext cx="6925526" cy="5147351"/>
          </a:xfrm>
          <a:prstGeom prst="rect">
            <a:avLst/>
          </a:prstGeom>
        </p:spPr>
      </p:pic>
      <p:grpSp>
        <p:nvGrpSpPr>
          <p:cNvPr id="12" name="Group 11">
            <a:extLst>
              <a:ext uri="{FF2B5EF4-FFF2-40B4-BE49-F238E27FC236}">
                <a16:creationId xmlns:a16="http://schemas.microsoft.com/office/drawing/2014/main" id="{03A6AF8A-B1C6-344E-8330-1CB10DD2918C}"/>
              </a:ext>
            </a:extLst>
          </p:cNvPr>
          <p:cNvGrpSpPr/>
          <p:nvPr/>
        </p:nvGrpSpPr>
        <p:grpSpPr>
          <a:xfrm>
            <a:off x="920750" y="850900"/>
            <a:ext cx="10350500" cy="5156200"/>
            <a:chOff x="920750" y="850900"/>
            <a:chExt cx="10350500" cy="5156200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7B0DC1BD-C775-CC4A-B36F-3D11B42A3D5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920750" y="850900"/>
              <a:ext cx="10350500" cy="5156200"/>
            </a:xfrm>
            <a:prstGeom prst="rect">
              <a:avLst/>
            </a:prstGeom>
          </p:spPr>
        </p:pic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F99CC2C5-DB2F-FF46-84E6-84F5EFF53DCF}"/>
                </a:ext>
              </a:extLst>
            </p:cNvPr>
            <p:cNvSpPr/>
            <p:nvPr/>
          </p:nvSpPr>
          <p:spPr>
            <a:xfrm>
              <a:off x="7739555" y="5443538"/>
              <a:ext cx="1411264" cy="413791"/>
            </a:xfrm>
            <a:prstGeom prst="ellipse">
              <a:avLst/>
            </a:prstGeom>
            <a:noFill/>
            <a:ln w="25400"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5F1A6EB1-79E3-8045-A252-CC6018CC8D19}"/>
              </a:ext>
            </a:extLst>
          </p:cNvPr>
          <p:cNvCxnSpPr>
            <a:cxnSpLocks/>
            <a:stCxn id="9" idx="0"/>
          </p:cNvCxnSpPr>
          <p:nvPr/>
        </p:nvCxnSpPr>
        <p:spPr>
          <a:xfrm flipV="1">
            <a:off x="8445187" y="4114802"/>
            <a:ext cx="823131" cy="1328736"/>
          </a:xfrm>
          <a:prstGeom prst="straightConnector1">
            <a:avLst/>
          </a:prstGeom>
          <a:ln w="25400">
            <a:solidFill>
              <a:schemeClr val="accent4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88232B38-671C-414A-9104-E7080FDC8F8C}"/>
              </a:ext>
            </a:extLst>
          </p:cNvPr>
          <p:cNvCxnSpPr>
            <a:cxnSpLocks/>
          </p:cNvCxnSpPr>
          <p:nvPr/>
        </p:nvCxnSpPr>
        <p:spPr>
          <a:xfrm flipV="1">
            <a:off x="8445187" y="3587241"/>
            <a:ext cx="723118" cy="1856297"/>
          </a:xfrm>
          <a:prstGeom prst="straightConnector1">
            <a:avLst/>
          </a:prstGeom>
          <a:ln w="25400">
            <a:solidFill>
              <a:schemeClr val="accent4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801667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2" presetClass="entr" presetSubtype="4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500"/>
                            </p:stCondLst>
                            <p:childTnLst>
                              <p:par>
                                <p:cTn id="14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D3F8ADC-7AB1-47B3-B769-2113313E7D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/>
              <a:t>Resilience</a:t>
            </a:r>
            <a:endParaRPr lang="nl-NL" dirty="0"/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4FF4465B-0C93-425A-B122-47E652964B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523807" y="1400483"/>
            <a:ext cx="10144193" cy="4456846"/>
          </a:xfrm>
        </p:spPr>
        <p:txBody>
          <a:bodyPr/>
          <a:lstStyle/>
          <a:p>
            <a:r>
              <a:rPr lang="nl-NL" dirty="0" err="1"/>
              <a:t>Number</a:t>
            </a:r>
            <a:r>
              <a:rPr lang="nl-NL" dirty="0"/>
              <a:t> of responses per level:</a:t>
            </a:r>
          </a:p>
          <a:p>
            <a:pPr marL="0" indent="0">
              <a:spcBef>
                <a:spcPts val="0"/>
              </a:spcBef>
              <a:buNone/>
            </a:pPr>
            <a:r>
              <a:rPr lang="nl-NL" dirty="0"/>
              <a:t>     </a:t>
            </a:r>
          </a:p>
          <a:p>
            <a:pPr marL="0" indent="0">
              <a:spcBef>
                <a:spcPts val="0"/>
              </a:spcBef>
              <a:buNone/>
            </a:pPr>
            <a:endParaRPr lang="nl-NL" dirty="0"/>
          </a:p>
          <a:p>
            <a:pPr marL="0" indent="0">
              <a:spcBef>
                <a:spcPts val="0"/>
              </a:spcBef>
              <a:buNone/>
            </a:pPr>
            <a:endParaRPr lang="nl-NL" dirty="0"/>
          </a:p>
          <a:p>
            <a:pPr marL="0" indent="0">
              <a:spcBef>
                <a:spcPts val="0"/>
              </a:spcBef>
              <a:buNone/>
            </a:pPr>
            <a:endParaRPr lang="nl-NL" dirty="0"/>
          </a:p>
          <a:p>
            <a:pPr marL="0" indent="0">
              <a:spcBef>
                <a:spcPts val="0"/>
              </a:spcBef>
              <a:buNone/>
            </a:pPr>
            <a:endParaRPr lang="nl-NL" dirty="0"/>
          </a:p>
          <a:p>
            <a:pPr marL="0" indent="0">
              <a:spcBef>
                <a:spcPts val="0"/>
              </a:spcBef>
              <a:buNone/>
            </a:pPr>
            <a:endParaRPr lang="nl-NL" dirty="0"/>
          </a:p>
          <a:p>
            <a:pPr marL="0" indent="0">
              <a:spcBef>
                <a:spcPts val="0"/>
              </a:spcBef>
              <a:buNone/>
            </a:pPr>
            <a:endParaRPr lang="nl-NL" dirty="0"/>
          </a:p>
          <a:p>
            <a:pPr marL="0" indent="0">
              <a:spcBef>
                <a:spcPts val="0"/>
              </a:spcBef>
              <a:buNone/>
            </a:pPr>
            <a:endParaRPr lang="nl-NL" dirty="0"/>
          </a:p>
          <a:p>
            <a:pPr marL="0" indent="0">
              <a:spcBef>
                <a:spcPts val="0"/>
              </a:spcBef>
              <a:buNone/>
            </a:pPr>
            <a:endParaRPr lang="nl-NL" dirty="0"/>
          </a:p>
          <a:p>
            <a:pPr marL="0" indent="0">
              <a:spcBef>
                <a:spcPts val="0"/>
              </a:spcBef>
              <a:buNone/>
            </a:pPr>
            <a:endParaRPr lang="nl-NL" dirty="0"/>
          </a:p>
          <a:p>
            <a:pPr marL="0" indent="0">
              <a:spcBef>
                <a:spcPts val="0"/>
              </a:spcBef>
              <a:buNone/>
            </a:pPr>
            <a:r>
              <a:rPr lang="nl-NL" dirty="0"/>
              <a:t>       </a:t>
            </a:r>
            <a:r>
              <a:rPr lang="nl-NL" sz="1600" dirty="0"/>
              <a:t>      </a:t>
            </a:r>
            <a:r>
              <a:rPr lang="nl-NL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schaal 1 – 10</a:t>
            </a:r>
          </a:p>
        </p:txBody>
      </p:sp>
      <p:sp>
        <p:nvSpPr>
          <p:cNvPr id="8" name="Tijdelijke aanduiding voor tekst 7">
            <a:extLst>
              <a:ext uri="{FF2B5EF4-FFF2-40B4-BE49-F238E27FC236}">
                <a16:creationId xmlns:a16="http://schemas.microsoft.com/office/drawing/2014/main" id="{E0AFCC85-AAC3-496D-B07C-44372CF5D8FE}"/>
              </a:ext>
            </a:extLst>
          </p:cNvPr>
          <p:cNvSpPr>
            <a:spLocks noGrp="1"/>
          </p:cNvSpPr>
          <p:nvPr>
            <p:ph type="body" sz="quarter" idx="65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1D44424A-D56A-4174-B37C-9C487C2CDA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D0FE45-509C-4BDF-9EDE-64426F8DF3D2}" type="slidenum">
              <a:rPr lang="nl-NL" smtClean="0"/>
              <a:pPr/>
              <a:t>11</a:t>
            </a:fld>
            <a:endParaRPr lang="nl-NL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79CC73A-1F87-714A-834C-0ACB9B1F6E1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71740" y="2574938"/>
            <a:ext cx="8191500" cy="3479800"/>
          </a:xfrm>
          <a:prstGeom prst="rect">
            <a:avLst/>
          </a:prstGeom>
        </p:spPr>
      </p:pic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519440FA-124D-A04A-9D13-F0C0C1E3FBBE}"/>
              </a:ext>
            </a:extLst>
          </p:cNvPr>
          <p:cNvCxnSpPr/>
          <p:nvPr/>
        </p:nvCxnSpPr>
        <p:spPr>
          <a:xfrm>
            <a:off x="2451100" y="5753100"/>
            <a:ext cx="533400" cy="0"/>
          </a:xfrm>
          <a:prstGeom prst="straightConnector1">
            <a:avLst/>
          </a:prstGeom>
          <a:ln w="25400">
            <a:solidFill>
              <a:schemeClr val="tx1">
                <a:lumMod val="50000"/>
                <a:lumOff val="50000"/>
              </a:schemeClr>
            </a:solidFill>
            <a:tailEnd type="triangle" w="lg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517885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D3F8ADC-7AB1-47B3-B769-2113313E7D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/>
              <a:t>Resilience</a:t>
            </a:r>
            <a:endParaRPr lang="nl-NL" dirty="0"/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4FF4465B-0C93-425A-B122-47E652964B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523807" y="1400483"/>
            <a:ext cx="10144193" cy="4456846"/>
          </a:xfrm>
        </p:spPr>
        <p:txBody>
          <a:bodyPr/>
          <a:lstStyle/>
          <a:p>
            <a:r>
              <a:rPr lang="nl-NL" dirty="0"/>
              <a:t>How </a:t>
            </a:r>
            <a:r>
              <a:rPr lang="nl-NL" dirty="0" err="1"/>
              <a:t>much</a:t>
            </a:r>
            <a:r>
              <a:rPr lang="nl-NL" dirty="0"/>
              <a:t> are </a:t>
            </a:r>
            <a:r>
              <a:rPr lang="nl-NL" dirty="0" err="1"/>
              <a:t>you</a:t>
            </a:r>
            <a:r>
              <a:rPr lang="nl-NL" dirty="0"/>
              <a:t> in control (</a:t>
            </a:r>
            <a:r>
              <a:rPr lang="nl-NL" dirty="0" err="1"/>
              <a:t>scale</a:t>
            </a:r>
            <a:r>
              <a:rPr lang="nl-NL" dirty="0"/>
              <a:t> 1 – 10)?</a:t>
            </a:r>
          </a:p>
        </p:txBody>
      </p:sp>
      <p:sp>
        <p:nvSpPr>
          <p:cNvPr id="8" name="Tijdelijke aanduiding voor tekst 7">
            <a:extLst>
              <a:ext uri="{FF2B5EF4-FFF2-40B4-BE49-F238E27FC236}">
                <a16:creationId xmlns:a16="http://schemas.microsoft.com/office/drawing/2014/main" id="{E0AFCC85-AAC3-496D-B07C-44372CF5D8FE}"/>
              </a:ext>
            </a:extLst>
          </p:cNvPr>
          <p:cNvSpPr>
            <a:spLocks noGrp="1"/>
          </p:cNvSpPr>
          <p:nvPr>
            <p:ph type="body" sz="quarter" idx="65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1D44424A-D56A-4174-B37C-9C487C2CDA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D0FE45-509C-4BDF-9EDE-64426F8DF3D2}" type="slidenum">
              <a:rPr lang="nl-NL" smtClean="0"/>
              <a:pPr/>
              <a:t>12</a:t>
            </a:fld>
            <a:endParaRPr lang="nl-NL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CDB005D1-7D3C-6341-9EC6-752E25A17EE8}"/>
              </a:ext>
            </a:extLst>
          </p:cNvPr>
          <p:cNvGrpSpPr/>
          <p:nvPr/>
        </p:nvGrpSpPr>
        <p:grpSpPr>
          <a:xfrm>
            <a:off x="1493151" y="1843005"/>
            <a:ext cx="9677400" cy="4273690"/>
            <a:chOff x="1493151" y="1843005"/>
            <a:chExt cx="9677400" cy="4273690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285AFB1A-6C43-9142-B0CE-B03B64ED691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493151" y="1843005"/>
              <a:ext cx="9677400" cy="4273690"/>
            </a:xfrm>
            <a:prstGeom prst="rect">
              <a:avLst/>
            </a:prstGeom>
          </p:spPr>
        </p:pic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C9E1760F-F214-F749-B2AA-EE7FCE0DCB3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832411" y="2446946"/>
              <a:ext cx="3097870" cy="3386293"/>
            </a:xfrm>
            <a:prstGeom prst="rect">
              <a:avLst/>
            </a:prstGeom>
          </p:spPr>
        </p:pic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64DEF2C9-F5FD-D942-AE5B-ECD3A1DC173B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651311" y="2379650"/>
              <a:ext cx="1181100" cy="32004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8977688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D3F8ADC-7AB1-47B3-B769-2113313E7D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/>
              <a:t>Governance</a:t>
            </a:r>
            <a:endParaRPr lang="nl-NL" dirty="0"/>
          </a:p>
        </p:txBody>
      </p:sp>
      <p:sp>
        <p:nvSpPr>
          <p:cNvPr id="8" name="Tijdelijke aanduiding voor tekst 7">
            <a:extLst>
              <a:ext uri="{FF2B5EF4-FFF2-40B4-BE49-F238E27FC236}">
                <a16:creationId xmlns:a16="http://schemas.microsoft.com/office/drawing/2014/main" id="{E0AFCC85-AAC3-496D-B07C-44372CF5D8FE}"/>
              </a:ext>
            </a:extLst>
          </p:cNvPr>
          <p:cNvSpPr>
            <a:spLocks noGrp="1"/>
          </p:cNvSpPr>
          <p:nvPr>
            <p:ph type="body" sz="quarter" idx="65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1D44424A-D56A-4174-B37C-9C487C2CDA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D0FE45-509C-4BDF-9EDE-64426F8DF3D2}" type="slidenum">
              <a:rPr lang="nl-NL" smtClean="0"/>
              <a:pPr/>
              <a:t>13</a:t>
            </a:fld>
            <a:endParaRPr lang="nl-NL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0B0030FA-23E5-0047-B6ED-C46FF120390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07049" y="4327364"/>
            <a:ext cx="5127152" cy="1522370"/>
          </a:xfrm>
          <a:prstGeom prst="rect">
            <a:avLst/>
          </a:prstGeom>
        </p:spPr>
      </p:pic>
      <p:grpSp>
        <p:nvGrpSpPr>
          <p:cNvPr id="13" name="Group 12">
            <a:extLst>
              <a:ext uri="{FF2B5EF4-FFF2-40B4-BE49-F238E27FC236}">
                <a16:creationId xmlns:a16="http://schemas.microsoft.com/office/drawing/2014/main" id="{CA3C24E2-C386-1944-8BDA-E5EF2014EEAF}"/>
              </a:ext>
            </a:extLst>
          </p:cNvPr>
          <p:cNvGrpSpPr/>
          <p:nvPr/>
        </p:nvGrpSpPr>
        <p:grpSpPr>
          <a:xfrm>
            <a:off x="981743" y="1883409"/>
            <a:ext cx="10486357" cy="4345876"/>
            <a:chOff x="981743" y="1883409"/>
            <a:chExt cx="10486357" cy="4345876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8D50D3D4-C3E3-0347-AD5B-974746F8D2D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981743" y="1883409"/>
              <a:ext cx="5111750" cy="1643357"/>
            </a:xfrm>
            <a:prstGeom prst="rect">
              <a:avLst/>
            </a:prstGeom>
          </p:spPr>
        </p:pic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FD7DD9C8-CA30-0B42-BEA2-331C2CFE1A7C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7143299" y="4786391"/>
              <a:ext cx="3790401" cy="1442894"/>
            </a:xfrm>
            <a:prstGeom prst="rect">
              <a:avLst/>
            </a:prstGeom>
          </p:spPr>
        </p:pic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C8026308-E3EC-C446-9069-B1EAB45929A4}"/>
                </a:ext>
              </a:extLst>
            </p:cNvPr>
            <p:cNvSpPr txBox="1"/>
            <p:nvPr/>
          </p:nvSpPr>
          <p:spPr>
            <a:xfrm>
              <a:off x="7143299" y="4810282"/>
              <a:ext cx="4324801" cy="246221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en-US" sz="1600" b="1" dirty="0"/>
                <a:t>CISO/CSO has sufficient resources and mandate</a:t>
              </a:r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C083F0D0-881F-AE48-B08D-5F303C036C05}"/>
              </a:ext>
            </a:extLst>
          </p:cNvPr>
          <p:cNvGrpSpPr/>
          <p:nvPr/>
        </p:nvGrpSpPr>
        <p:grpSpPr>
          <a:xfrm>
            <a:off x="7143299" y="643790"/>
            <a:ext cx="4091695" cy="1450056"/>
            <a:chOff x="7143299" y="643790"/>
            <a:chExt cx="4091695" cy="1450056"/>
          </a:xfrm>
        </p:grpSpPr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D42F5A38-526A-BB4A-916F-E27C73E2E33F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7143299" y="643790"/>
              <a:ext cx="3658603" cy="1450056"/>
            </a:xfrm>
            <a:prstGeom prst="rect">
              <a:avLst/>
            </a:prstGeom>
          </p:spPr>
        </p:pic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3427E764-B34A-604D-B0C4-A684D6E86785}"/>
                </a:ext>
              </a:extLst>
            </p:cNvPr>
            <p:cNvSpPr txBox="1"/>
            <p:nvPr/>
          </p:nvSpPr>
          <p:spPr>
            <a:xfrm>
              <a:off x="7214993" y="648657"/>
              <a:ext cx="4020001" cy="246221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en-US" sz="1600" b="1" dirty="0"/>
                <a:t>Information security is mostly an IT task</a:t>
              </a:r>
            </a:p>
          </p:txBody>
        </p:sp>
      </p:grpSp>
      <p:pic>
        <p:nvPicPr>
          <p:cNvPr id="7" name="Picture 6">
            <a:extLst>
              <a:ext uri="{FF2B5EF4-FFF2-40B4-BE49-F238E27FC236}">
                <a16:creationId xmlns:a16="http://schemas.microsoft.com/office/drawing/2014/main" id="{4FCC97BE-6C0A-4143-B1F7-44FA4F2C365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058452" y="2420117"/>
            <a:ext cx="4743450" cy="1589258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22FA751B-2F08-3445-9553-81CADAA19801}"/>
              </a:ext>
            </a:extLst>
          </p:cNvPr>
          <p:cNvSpPr txBox="1"/>
          <p:nvPr/>
        </p:nvSpPr>
        <p:spPr>
          <a:xfrm>
            <a:off x="6092198" y="2442155"/>
            <a:ext cx="5391142" cy="246221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600" b="1" dirty="0"/>
              <a:t>Information security is on the agenda of the supervisory board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26E5F08C-B302-CE4E-AB3B-DB34F3DF795C}"/>
              </a:ext>
            </a:extLst>
          </p:cNvPr>
          <p:cNvSpPr txBox="1"/>
          <p:nvPr/>
        </p:nvSpPr>
        <p:spPr>
          <a:xfrm>
            <a:off x="1007962" y="1924882"/>
            <a:ext cx="5391142" cy="246221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600" b="1" dirty="0"/>
              <a:t>Information security is on the agenda of the board of directors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C3109D3D-23C1-4E48-8A27-39A2D46F2378}"/>
              </a:ext>
            </a:extLst>
          </p:cNvPr>
          <p:cNvSpPr txBox="1"/>
          <p:nvPr/>
        </p:nvSpPr>
        <p:spPr>
          <a:xfrm>
            <a:off x="1876642" y="4332619"/>
            <a:ext cx="5391142" cy="246221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600" b="1" dirty="0"/>
              <a:t>Information security is part of the portfolio of a board member</a:t>
            </a:r>
          </a:p>
        </p:txBody>
      </p:sp>
    </p:spTree>
    <p:extLst>
      <p:ext uri="{BB962C8B-B14F-4D97-AF65-F5344CB8AC3E}">
        <p14:creationId xmlns:p14="http://schemas.microsoft.com/office/powerpoint/2010/main" val="42071198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D3F8ADC-7AB1-47B3-B769-2113313E7D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/>
              <a:t>Governance</a:t>
            </a:r>
            <a:endParaRPr lang="nl-NL" dirty="0"/>
          </a:p>
        </p:txBody>
      </p:sp>
      <p:sp>
        <p:nvSpPr>
          <p:cNvPr id="8" name="Tijdelijke aanduiding voor tekst 7">
            <a:extLst>
              <a:ext uri="{FF2B5EF4-FFF2-40B4-BE49-F238E27FC236}">
                <a16:creationId xmlns:a16="http://schemas.microsoft.com/office/drawing/2014/main" id="{E0AFCC85-AAC3-496D-B07C-44372CF5D8FE}"/>
              </a:ext>
            </a:extLst>
          </p:cNvPr>
          <p:cNvSpPr>
            <a:spLocks noGrp="1"/>
          </p:cNvSpPr>
          <p:nvPr>
            <p:ph type="body" sz="quarter" idx="65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1D44424A-D56A-4174-B37C-9C487C2CDA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D0FE45-509C-4BDF-9EDE-64426F8DF3D2}" type="slidenum">
              <a:rPr lang="nl-NL" smtClean="0"/>
              <a:pPr/>
              <a:t>14</a:t>
            </a:fld>
            <a:endParaRPr lang="nl-NL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E0FB98E-A608-E047-A4CE-3352E279A57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8729" y="1992721"/>
            <a:ext cx="4159250" cy="2706983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3E02DD9A-F9EB-E64A-A15B-B1CB4C36150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89411" y="596662"/>
            <a:ext cx="3673225" cy="2839896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85C18B65-5958-8C46-ABC9-969E34900D0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565900" y="3761043"/>
            <a:ext cx="3759200" cy="2757108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2E482892-2F46-B34E-BC09-614BCEF162E7}"/>
              </a:ext>
            </a:extLst>
          </p:cNvPr>
          <p:cNvSpPr txBox="1"/>
          <p:nvPr/>
        </p:nvSpPr>
        <p:spPr>
          <a:xfrm>
            <a:off x="1020074" y="4297681"/>
            <a:ext cx="3719566" cy="246221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600" b="1" dirty="0"/>
              <a:t>Number of full-time equivalents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4600217-B7D4-B646-BAEB-483BB8DD481F}"/>
              </a:ext>
            </a:extLst>
          </p:cNvPr>
          <p:cNvSpPr txBox="1"/>
          <p:nvPr/>
        </p:nvSpPr>
        <p:spPr>
          <a:xfrm>
            <a:off x="5905459" y="2562960"/>
            <a:ext cx="2933741" cy="738664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algn="l"/>
            <a:endParaRPr lang="en-US" sz="1600" b="1" dirty="0"/>
          </a:p>
          <a:p>
            <a:pPr algn="l"/>
            <a:r>
              <a:rPr lang="en-US" sz="1600" b="1" dirty="0"/>
              <a:t>Security budget in Euros</a:t>
            </a:r>
          </a:p>
          <a:p>
            <a:pPr algn="l"/>
            <a:endParaRPr lang="en-US" sz="1600" b="1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70F1843-F614-C141-A1FA-CC1144AE0A4C}"/>
              </a:ext>
            </a:extLst>
          </p:cNvPr>
          <p:cNvSpPr txBox="1"/>
          <p:nvPr/>
        </p:nvSpPr>
        <p:spPr>
          <a:xfrm>
            <a:off x="6819225" y="6133657"/>
            <a:ext cx="3759200" cy="246221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600" b="1" dirty="0"/>
              <a:t>Security budget as percentage of IT budget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BC58C2F-C906-C94A-8A11-BD0FED4F1FDC}"/>
              </a:ext>
            </a:extLst>
          </p:cNvPr>
          <p:cNvSpPr txBox="1"/>
          <p:nvPr/>
        </p:nvSpPr>
        <p:spPr>
          <a:xfrm>
            <a:off x="1183692" y="3552520"/>
            <a:ext cx="812748" cy="246221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600" b="1" dirty="0"/>
              <a:t>2 – 5 FTE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38E5B02-AF98-D04E-9BB0-4AAE24F86C86}"/>
              </a:ext>
            </a:extLst>
          </p:cNvPr>
          <p:cNvSpPr txBox="1"/>
          <p:nvPr/>
        </p:nvSpPr>
        <p:spPr>
          <a:xfrm>
            <a:off x="3505477" y="2577160"/>
            <a:ext cx="812748" cy="246221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600" b="1" dirty="0"/>
              <a:t>&lt; 1 FTE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5297325-9236-2244-82DE-808451EE2356}"/>
              </a:ext>
            </a:extLst>
          </p:cNvPr>
          <p:cNvSpPr txBox="1"/>
          <p:nvPr/>
        </p:nvSpPr>
        <p:spPr>
          <a:xfrm>
            <a:off x="7903470" y="1309710"/>
            <a:ext cx="812748" cy="246221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600" b="1" dirty="0"/>
              <a:t>&lt; €50K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5C5C1FD3-16BD-4848-98EE-9F6A4ACE6023}"/>
              </a:ext>
            </a:extLst>
          </p:cNvPr>
          <p:cNvSpPr txBox="1"/>
          <p:nvPr/>
        </p:nvSpPr>
        <p:spPr>
          <a:xfrm>
            <a:off x="5984540" y="1185083"/>
            <a:ext cx="812748" cy="246221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600" b="1" dirty="0"/>
              <a:t>unknown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ABEBCCE3-1A28-E646-BC74-04DEF7F8C359}"/>
              </a:ext>
            </a:extLst>
          </p:cNvPr>
          <p:cNvSpPr txBox="1"/>
          <p:nvPr/>
        </p:nvSpPr>
        <p:spPr>
          <a:xfrm>
            <a:off x="7872990" y="2186334"/>
            <a:ext cx="1259166" cy="246221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600" b="1" dirty="0"/>
              <a:t>€50K – €100K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43815C6E-84CC-E240-8CC5-E13BEA6098A2}"/>
              </a:ext>
            </a:extLst>
          </p:cNvPr>
          <p:cNvSpPr txBox="1"/>
          <p:nvPr/>
        </p:nvSpPr>
        <p:spPr>
          <a:xfrm>
            <a:off x="1685249" y="2374173"/>
            <a:ext cx="812748" cy="246221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600" b="1" dirty="0"/>
              <a:t>unknown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42361CF-C96D-3047-AEAD-9BC1FE917E66}"/>
              </a:ext>
            </a:extLst>
          </p:cNvPr>
          <p:cNvSpPr txBox="1"/>
          <p:nvPr/>
        </p:nvSpPr>
        <p:spPr>
          <a:xfrm>
            <a:off x="6919648" y="4576593"/>
            <a:ext cx="812748" cy="246221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600" b="1" dirty="0"/>
              <a:t>unknown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69ACE65D-451A-B845-A26F-D70F00CFCB99}"/>
              </a:ext>
            </a:extLst>
          </p:cNvPr>
          <p:cNvSpPr txBox="1"/>
          <p:nvPr/>
        </p:nvSpPr>
        <p:spPr>
          <a:xfrm>
            <a:off x="9400317" y="4821515"/>
            <a:ext cx="812748" cy="246221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600" b="1" dirty="0"/>
              <a:t>1 – 5 %</a:t>
            </a:r>
          </a:p>
        </p:txBody>
      </p:sp>
    </p:spTree>
    <p:extLst>
      <p:ext uri="{BB962C8B-B14F-4D97-AF65-F5344CB8AC3E}">
        <p14:creationId xmlns:p14="http://schemas.microsoft.com/office/powerpoint/2010/main" val="41641724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91F3598-0065-4E38-BEFB-95F906D26A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/>
              <a:t>Reflection</a:t>
            </a:r>
            <a:r>
              <a:rPr lang="nl-NL" dirty="0"/>
              <a:t> </a:t>
            </a:r>
            <a:r>
              <a:rPr lang="nl-NL" dirty="0" err="1"/>
              <a:t>for</a:t>
            </a:r>
            <a:r>
              <a:rPr lang="nl-NL" dirty="0"/>
              <a:t> board members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E13A190F-EBAD-40A2-8978-19D6E078F3A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/>
          <a:lstStyle/>
          <a:p>
            <a:r>
              <a:rPr lang="nl-NL" dirty="0"/>
              <a:t>Lorem ipsum dolor sit amet, consectetuer adipiscing elit. </a:t>
            </a:r>
          </a:p>
          <a:p>
            <a:pPr lvl="1"/>
            <a:r>
              <a:rPr lang="nl-NL" dirty="0"/>
              <a:t>Maecenas porttitor congue massa. Fusce posuere, magna sed pulvinar ultricies, purus lectus malesuada libero, sit amet commodo magna eros quis urna.</a:t>
            </a:r>
          </a:p>
          <a:p>
            <a:pPr lvl="2"/>
            <a:r>
              <a:rPr lang="nl-NL" dirty="0"/>
              <a:t>Nunc viverra imperdiet enim. Fusce est. Vivamus a tellus.</a:t>
            </a:r>
          </a:p>
          <a:p>
            <a:pPr lvl="3"/>
            <a:r>
              <a:rPr lang="nl-NL" dirty="0"/>
              <a:t>Pellentesque habitant morbi tristique senectus et netus et malesuada fames ac turpis egestas. Proin pharetra nonummy pede. Mauris et orci.</a:t>
            </a:r>
          </a:p>
          <a:p>
            <a:endParaRPr lang="nl-NL" dirty="0"/>
          </a:p>
        </p:txBody>
      </p:sp>
      <p:sp>
        <p:nvSpPr>
          <p:cNvPr id="11" name="Tijdelijke aanduiding voor tekst 10">
            <a:extLst>
              <a:ext uri="{FF2B5EF4-FFF2-40B4-BE49-F238E27FC236}">
                <a16:creationId xmlns:a16="http://schemas.microsoft.com/office/drawing/2014/main" id="{4F4C6710-78CB-4AC7-8974-C810B05582CA}"/>
              </a:ext>
            </a:extLst>
          </p:cNvPr>
          <p:cNvSpPr>
            <a:spLocks noGrp="1"/>
          </p:cNvSpPr>
          <p:nvPr>
            <p:ph type="body" sz="quarter" idx="65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5" name="Tijdelijke aanduiding voor verticale tekst 4">
            <a:extLst>
              <a:ext uri="{FF2B5EF4-FFF2-40B4-BE49-F238E27FC236}">
                <a16:creationId xmlns:a16="http://schemas.microsoft.com/office/drawing/2014/main" id="{A741D5A8-6C95-4FAB-A369-8114F6C74361}"/>
              </a:ext>
            </a:extLst>
          </p:cNvPr>
          <p:cNvSpPr>
            <a:spLocks noGrp="1"/>
          </p:cNvSpPr>
          <p:nvPr>
            <p:ph type="body" orient="vert" idx="66"/>
          </p:nvPr>
        </p:nvSpPr>
        <p:spPr/>
        <p:txBody>
          <a:bodyPr/>
          <a:lstStyle/>
          <a:p>
            <a:r>
              <a:rPr lang="nl-NL" dirty="0"/>
              <a:t>Lorem ipsum dolor sit amet, consectetuer adipiscing elit. </a:t>
            </a:r>
          </a:p>
          <a:p>
            <a:pPr lvl="1"/>
            <a:r>
              <a:rPr lang="nl-NL" dirty="0"/>
              <a:t>Maecenas porttitor congue massa. Fusce posuere, magna sed pulvinar ultricies, purus lectus malesuada libero, sit amet commodo magna eros quis urna.</a:t>
            </a:r>
          </a:p>
          <a:p>
            <a:pPr lvl="2"/>
            <a:r>
              <a:rPr lang="nl-NL" dirty="0"/>
              <a:t>Nunc viverra imperdiet enim. Fusce est. Vivamus a tellus.</a:t>
            </a:r>
          </a:p>
          <a:p>
            <a:pPr lvl="3"/>
            <a:r>
              <a:rPr lang="nl-NL" dirty="0"/>
              <a:t>Pellentesque habitant morbi tristique senectus et netus et malesuada fames ac turpis egestas. Proin pharetra nonummy pede. Mauris et orci.</a:t>
            </a:r>
          </a:p>
          <a:p>
            <a:pPr lvl="2"/>
            <a:endParaRPr lang="nl-NL" dirty="0"/>
          </a:p>
          <a:p>
            <a:endParaRPr lang="nl-NL" dirty="0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6C62A8B4-F20B-4D8F-A4F6-6A44DC620C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D0FE45-509C-4BDF-9EDE-64426F8DF3D2}" type="slidenum">
              <a:rPr lang="nl-NL" smtClean="0"/>
              <a:pPr/>
              <a:t>15</a:t>
            </a:fld>
            <a:endParaRPr lang="nl-NL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645FBC8-F70F-824C-96D2-50AC469F4E1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6362" y="1022894"/>
            <a:ext cx="10223500" cy="53531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21034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DF57E9-9B2D-5043-BAC6-930927D5DB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SURFaudit benchmark 2019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9FAC7A1-5208-E043-96C2-7876AC4272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523808" y="1400483"/>
            <a:ext cx="5040652" cy="4456846"/>
          </a:xfrm>
        </p:spPr>
        <p:txBody>
          <a:bodyPr/>
          <a:lstStyle/>
          <a:p>
            <a:r>
              <a:rPr lang="en-US" dirty="0"/>
              <a:t>Different approach:</a:t>
            </a:r>
          </a:p>
          <a:p>
            <a:pPr lvl="1"/>
            <a:r>
              <a:rPr lang="en-US" dirty="0"/>
              <a:t>Benchmarking tool</a:t>
            </a:r>
          </a:p>
          <a:p>
            <a:pPr lvl="1"/>
            <a:r>
              <a:rPr lang="en-US" dirty="0"/>
              <a:t>Assessment model</a:t>
            </a:r>
          </a:p>
          <a:p>
            <a:pPr lvl="2"/>
            <a:r>
              <a:rPr lang="en-US" dirty="0"/>
              <a:t>based on NBA model (risk-based)</a:t>
            </a:r>
          </a:p>
          <a:p>
            <a:pPr lvl="2"/>
            <a:r>
              <a:rPr lang="en-US" dirty="0"/>
              <a:t>Privacy</a:t>
            </a:r>
          </a:p>
          <a:p>
            <a:pPr lvl="1"/>
            <a:r>
              <a:rPr lang="en-US" dirty="0"/>
              <a:t>workshops (April – May – 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June</a:t>
            </a:r>
            <a:r>
              <a:rPr lang="en-US" dirty="0"/>
              <a:t>)</a:t>
            </a:r>
          </a:p>
          <a:p>
            <a:pPr lvl="1"/>
            <a:r>
              <a:rPr lang="en-US" dirty="0"/>
              <a:t>from May 1</a:t>
            </a:r>
            <a:r>
              <a:rPr lang="en-US" baseline="30000" dirty="0"/>
              <a:t>st</a:t>
            </a:r>
            <a:r>
              <a:rPr lang="en-US" dirty="0"/>
              <a:t> to November 1</a:t>
            </a:r>
            <a:r>
              <a:rPr lang="en-US" baseline="30000" dirty="0"/>
              <a:t>st</a:t>
            </a:r>
            <a:endParaRPr lang="en-US" dirty="0"/>
          </a:p>
          <a:p>
            <a:pPr lvl="1"/>
            <a:r>
              <a:rPr lang="en-US" dirty="0"/>
              <a:t>report in December – feedback session(s) in January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B2412CB-35BD-EF46-BAD8-AE5610CFE4FF}"/>
              </a:ext>
            </a:extLst>
          </p:cNvPr>
          <p:cNvSpPr>
            <a:spLocks noGrp="1"/>
          </p:cNvSpPr>
          <p:nvPr>
            <p:ph type="body" sz="quarter" idx="6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7E8AD07-2AD2-214C-93C6-A534B5A844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D0FE45-509C-4BDF-9EDE-64426F8DF3D2}" type="slidenum">
              <a:rPr lang="nl-NL" smtClean="0"/>
              <a:t>16</a:t>
            </a:fld>
            <a:endParaRPr lang="nl-NL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840F031-45FA-9E46-841B-8F4E8EA6AE6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61223" y="2107046"/>
            <a:ext cx="6206864" cy="3750283"/>
          </a:xfrm>
          <a:prstGeom prst="rect">
            <a:avLst/>
          </a:prstGeom>
        </p:spPr>
      </p:pic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79BC8855-1FDD-734D-8CCD-AD48DD0EBE91}"/>
              </a:ext>
            </a:extLst>
          </p:cNvPr>
          <p:cNvCxnSpPr>
            <a:cxnSpLocks/>
          </p:cNvCxnSpPr>
          <p:nvPr/>
        </p:nvCxnSpPr>
        <p:spPr>
          <a:xfrm flipV="1">
            <a:off x="6429375" y="2871788"/>
            <a:ext cx="4284210" cy="1771650"/>
          </a:xfrm>
          <a:prstGeom prst="line">
            <a:avLst/>
          </a:prstGeom>
          <a:ln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D29E7D8C-F4FD-1E49-874D-A2782F8F0DE6}"/>
              </a:ext>
            </a:extLst>
          </p:cNvPr>
          <p:cNvCxnSpPr>
            <a:cxnSpLocks/>
          </p:cNvCxnSpPr>
          <p:nvPr/>
        </p:nvCxnSpPr>
        <p:spPr>
          <a:xfrm flipV="1">
            <a:off x="6929438" y="4438870"/>
            <a:ext cx="4040246" cy="204569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D0B24AAB-A990-814E-8CF8-6E0AF32D789F}"/>
              </a:ext>
            </a:extLst>
          </p:cNvPr>
          <p:cNvCxnSpPr>
            <a:cxnSpLocks/>
          </p:cNvCxnSpPr>
          <p:nvPr/>
        </p:nvCxnSpPr>
        <p:spPr>
          <a:xfrm flipH="1">
            <a:off x="11087100" y="2743200"/>
            <a:ext cx="837086" cy="1605100"/>
          </a:xfrm>
          <a:prstGeom prst="line">
            <a:avLst/>
          </a:prstGeom>
          <a:ln w="25400">
            <a:solidFill>
              <a:schemeClr val="accent1"/>
            </a:solidFill>
            <a:prstDash val="dash"/>
            <a:headEnd type="stealth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3FB441BC-9778-DB46-86C0-9B241B57A2E8}"/>
              </a:ext>
            </a:extLst>
          </p:cNvPr>
          <p:cNvCxnSpPr>
            <a:cxnSpLocks/>
          </p:cNvCxnSpPr>
          <p:nvPr/>
        </p:nvCxnSpPr>
        <p:spPr>
          <a:xfrm flipH="1">
            <a:off x="10713585" y="2743200"/>
            <a:ext cx="1210601" cy="128588"/>
          </a:xfrm>
          <a:prstGeom prst="line">
            <a:avLst/>
          </a:prstGeom>
          <a:ln>
            <a:solidFill>
              <a:schemeClr val="accent3"/>
            </a:solidFill>
            <a:prstDash val="dash"/>
            <a:head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133036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DF57E9-9B2D-5043-BAC6-930927D5DB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SURFaudit benchmark 2019 – Assessment model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B2412CB-35BD-EF46-BAD8-AE5610CFE4FF}"/>
              </a:ext>
            </a:extLst>
          </p:cNvPr>
          <p:cNvSpPr>
            <a:spLocks noGrp="1"/>
          </p:cNvSpPr>
          <p:nvPr>
            <p:ph type="body" sz="quarter" idx="6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7E8AD07-2AD2-214C-93C6-A534B5A844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D0FE45-509C-4BDF-9EDE-64426F8DF3D2}" type="slidenum">
              <a:rPr lang="nl-NL" smtClean="0"/>
              <a:t>17</a:t>
            </a:fld>
            <a:endParaRPr lang="nl-NL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3811118A-E0EC-1C45-A0C5-16375F54272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8C9F6241-D209-DC4E-97BA-D6D0ED3C1C5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049740"/>
            <a:ext cx="12192000" cy="47585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69820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Placeholder 4">
            <a:extLst>
              <a:ext uri="{FF2B5EF4-FFF2-40B4-BE49-F238E27FC236}">
                <a16:creationId xmlns:a16="http://schemas.microsoft.com/office/drawing/2014/main" id="{4F5EFEF6-416E-354F-BEF3-6DD3FB162BBC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393" b="10393"/>
          <a:stretch>
            <a:fillRect/>
          </a:stretch>
        </p:blipFill>
        <p:spPr/>
      </p:pic>
      <p:sp>
        <p:nvSpPr>
          <p:cNvPr id="20" name="Text Placeholder 19"/>
          <p:cNvSpPr>
            <a:spLocks noGrp="1"/>
          </p:cNvSpPr>
          <p:nvPr>
            <p:ph type="body" sz="quarter" idx="65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21" name="Text Placeholder 20"/>
          <p:cNvSpPr>
            <a:spLocks noGrp="1"/>
          </p:cNvSpPr>
          <p:nvPr>
            <p:ph type="body" sz="quarter" idx="67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64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50" name="Tijdelijke aanduiding voor tekst 49">
            <a:extLst>
              <a:ext uri="{FF2B5EF4-FFF2-40B4-BE49-F238E27FC236}">
                <a16:creationId xmlns:a16="http://schemas.microsoft.com/office/drawing/2014/main" id="{1DE29841-8A5B-46DD-BF20-4DC694C0A0B7}"/>
              </a:ext>
            </a:extLst>
          </p:cNvPr>
          <p:cNvSpPr>
            <a:spLocks noGrp="1"/>
          </p:cNvSpPr>
          <p:nvPr>
            <p:ph type="body" sz="quarter" idx="61"/>
          </p:nvPr>
        </p:nvSpPr>
        <p:spPr>
          <a:xfrm>
            <a:off x="423435" y="524498"/>
            <a:ext cx="4875645" cy="2320893"/>
          </a:xfrm>
        </p:spPr>
        <p:txBody>
          <a:bodyPr/>
          <a:lstStyle/>
          <a:p>
            <a:endParaRPr lang="nl-NL" dirty="0"/>
          </a:p>
        </p:txBody>
      </p:sp>
      <p:sp>
        <p:nvSpPr>
          <p:cNvPr id="2" name="Tijdelijke aanduiding voor dianummer 1">
            <a:extLst>
              <a:ext uri="{FF2B5EF4-FFF2-40B4-BE49-F238E27FC236}">
                <a16:creationId xmlns:a16="http://schemas.microsoft.com/office/drawing/2014/main" id="{A23E611B-040C-4D22-8A70-9DBA2ADB5F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D0FE45-509C-4BDF-9EDE-64426F8DF3D2}" type="slidenum">
              <a:rPr lang="nl-NL" smtClean="0"/>
              <a:pPr/>
              <a:t>18</a:t>
            </a:fld>
            <a:endParaRPr lang="nl-NL"/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E9E25CF5-0CDE-4D12-958C-29417943698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/>
          <a:lstStyle/>
          <a:p>
            <a:r>
              <a:rPr lang="nl-NL" dirty="0"/>
              <a:t>Bart Bosma</a:t>
            </a:r>
          </a:p>
        </p:txBody>
      </p:sp>
      <p:sp>
        <p:nvSpPr>
          <p:cNvPr id="6" name="Tijdelijke aanduiding voor verticale tekst 5">
            <a:extLst>
              <a:ext uri="{FF2B5EF4-FFF2-40B4-BE49-F238E27FC236}">
                <a16:creationId xmlns:a16="http://schemas.microsoft.com/office/drawing/2014/main" id="{08C437BE-2F6E-493E-8EBD-3B32BACFC8B5}"/>
              </a:ext>
            </a:extLst>
          </p:cNvPr>
          <p:cNvSpPr>
            <a:spLocks noGrp="1"/>
          </p:cNvSpPr>
          <p:nvPr>
            <p:ph type="body" orient="vert" idx="68"/>
          </p:nvPr>
        </p:nvSpPr>
        <p:spPr/>
        <p:txBody>
          <a:bodyPr/>
          <a:lstStyle/>
          <a:p>
            <a:r>
              <a:rPr lang="nl-NL" dirty="0"/>
              <a:t>E-mail: </a:t>
            </a:r>
            <a:r>
              <a:rPr lang="nl-NL" dirty="0" err="1"/>
              <a:t>bart.bosma@surfnet.nl</a:t>
            </a:r>
            <a:endParaRPr lang="nl-NL" dirty="0"/>
          </a:p>
        </p:txBody>
      </p:sp>
      <p:sp>
        <p:nvSpPr>
          <p:cNvPr id="7" name="Tijdelijke aanduiding voor verticale tekst 6">
            <a:extLst>
              <a:ext uri="{FF2B5EF4-FFF2-40B4-BE49-F238E27FC236}">
                <a16:creationId xmlns:a16="http://schemas.microsoft.com/office/drawing/2014/main" id="{231326F0-B936-4FCE-92C7-F3674BA33E32}"/>
              </a:ext>
            </a:extLst>
          </p:cNvPr>
          <p:cNvSpPr>
            <a:spLocks noGrp="1"/>
          </p:cNvSpPr>
          <p:nvPr>
            <p:ph type="body" orient="vert" idx="69"/>
          </p:nvPr>
        </p:nvSpPr>
        <p:spPr/>
        <p:txBody>
          <a:bodyPr/>
          <a:lstStyle/>
          <a:p>
            <a:r>
              <a:rPr lang="nl-NL"/>
              <a:t>www.surf.nl</a:t>
            </a:r>
            <a:endParaRPr lang="nl-NL" dirty="0"/>
          </a:p>
        </p:txBody>
      </p:sp>
      <p:sp>
        <p:nvSpPr>
          <p:cNvPr id="8" name="Tijdelijke aanduiding voor verticale tekst 7">
            <a:extLst>
              <a:ext uri="{FF2B5EF4-FFF2-40B4-BE49-F238E27FC236}">
                <a16:creationId xmlns:a16="http://schemas.microsoft.com/office/drawing/2014/main" id="{7F2ACF68-3828-418C-B697-310545FD3308}"/>
              </a:ext>
            </a:extLst>
          </p:cNvPr>
          <p:cNvSpPr>
            <a:spLocks noGrp="1"/>
          </p:cNvSpPr>
          <p:nvPr>
            <p:ph type="body" orient="vert" idx="70"/>
          </p:nvPr>
        </p:nvSpPr>
        <p:spPr/>
        <p:txBody>
          <a:bodyPr/>
          <a:lstStyle/>
          <a:p>
            <a:r>
              <a:rPr lang="nl-NL" dirty="0" err="1"/>
              <a:t>Social</a:t>
            </a:r>
            <a:r>
              <a:rPr lang="nl-NL" dirty="0"/>
              <a:t> media: </a:t>
            </a:r>
            <a:r>
              <a:rPr lang="nl-NL" dirty="0" err="1"/>
              <a:t>be</a:t>
            </a:r>
            <a:r>
              <a:rPr lang="nl-NL" dirty="0"/>
              <a:t> </a:t>
            </a:r>
            <a:r>
              <a:rPr lang="nl-NL" dirty="0" err="1"/>
              <a:t>careful</a:t>
            </a:r>
            <a:r>
              <a:rPr lang="nl-NL" dirty="0"/>
              <a:t>...</a:t>
            </a:r>
          </a:p>
        </p:txBody>
      </p:sp>
      <p:sp>
        <p:nvSpPr>
          <p:cNvPr id="47" name="Tijdelijke aanduiding voor tekst 46">
            <a:extLst>
              <a:ext uri="{FF2B5EF4-FFF2-40B4-BE49-F238E27FC236}">
                <a16:creationId xmlns:a16="http://schemas.microsoft.com/office/drawing/2014/main" id="{C6C92131-0724-4CE6-B70B-3DD51D141477}"/>
              </a:ext>
            </a:extLst>
          </p:cNvPr>
          <p:cNvSpPr>
            <a:spLocks noGrp="1"/>
          </p:cNvSpPr>
          <p:nvPr>
            <p:ph type="body" sz="quarter" idx="71"/>
          </p:nvPr>
        </p:nvSpPr>
        <p:spPr/>
        <p:txBody>
          <a:bodyPr/>
          <a:lstStyle/>
          <a:p>
            <a:r>
              <a:rPr lang="nl-NL"/>
              <a:t>Samen aanjagen van vernieuwing</a:t>
            </a:r>
            <a:endParaRPr lang="nl-NL" dirty="0"/>
          </a:p>
        </p:txBody>
      </p:sp>
      <p:sp>
        <p:nvSpPr>
          <p:cNvPr id="62" name="Freeform 7">
            <a:extLst>
              <a:ext uri="{FF2B5EF4-FFF2-40B4-BE49-F238E27FC236}">
                <a16:creationId xmlns:a16="http://schemas.microsoft.com/office/drawing/2014/main" id="{B4C70D57-E868-44D9-A637-314E07839A4E}"/>
              </a:ext>
            </a:extLst>
          </p:cNvPr>
          <p:cNvSpPr>
            <a:spLocks/>
          </p:cNvSpPr>
          <p:nvPr/>
        </p:nvSpPr>
        <p:spPr bwMode="auto">
          <a:xfrm>
            <a:off x="1253987" y="4943494"/>
            <a:ext cx="141287" cy="250259"/>
          </a:xfrm>
          <a:custGeom>
            <a:avLst/>
            <a:gdLst>
              <a:gd name="T0" fmla="*/ 21 w 188"/>
              <a:gd name="T1" fmla="*/ 53 h 333"/>
              <a:gd name="T2" fmla="*/ 21 w 188"/>
              <a:gd name="T3" fmla="*/ 289 h 333"/>
              <a:gd name="T4" fmla="*/ 168 w 188"/>
              <a:gd name="T5" fmla="*/ 289 h 333"/>
              <a:gd name="T6" fmla="*/ 168 w 188"/>
              <a:gd name="T7" fmla="*/ 53 h 333"/>
              <a:gd name="T8" fmla="*/ 21 w 188"/>
              <a:gd name="T9" fmla="*/ 53 h 333"/>
              <a:gd name="T10" fmla="*/ 95 w 188"/>
              <a:gd name="T11" fmla="*/ 13 h 333"/>
              <a:gd name="T12" fmla="*/ 91 w 188"/>
              <a:gd name="T13" fmla="*/ 13 h 333"/>
              <a:gd name="T14" fmla="*/ 86 w 188"/>
              <a:gd name="T15" fmla="*/ 16 h 333"/>
              <a:gd name="T16" fmla="*/ 83 w 188"/>
              <a:gd name="T17" fmla="*/ 19 h 333"/>
              <a:gd name="T18" fmla="*/ 82 w 188"/>
              <a:gd name="T19" fmla="*/ 22 h 333"/>
              <a:gd name="T20" fmla="*/ 81 w 188"/>
              <a:gd name="T21" fmla="*/ 26 h 333"/>
              <a:gd name="T22" fmla="*/ 82 w 188"/>
              <a:gd name="T23" fmla="*/ 31 h 333"/>
              <a:gd name="T24" fmla="*/ 83 w 188"/>
              <a:gd name="T25" fmla="*/ 35 h 333"/>
              <a:gd name="T26" fmla="*/ 86 w 188"/>
              <a:gd name="T27" fmla="*/ 38 h 333"/>
              <a:gd name="T28" fmla="*/ 91 w 188"/>
              <a:gd name="T29" fmla="*/ 40 h 333"/>
              <a:gd name="T30" fmla="*/ 95 w 188"/>
              <a:gd name="T31" fmla="*/ 40 h 333"/>
              <a:gd name="T32" fmla="*/ 99 w 188"/>
              <a:gd name="T33" fmla="*/ 40 h 333"/>
              <a:gd name="T34" fmla="*/ 103 w 188"/>
              <a:gd name="T35" fmla="*/ 38 h 333"/>
              <a:gd name="T36" fmla="*/ 106 w 188"/>
              <a:gd name="T37" fmla="*/ 35 h 333"/>
              <a:gd name="T38" fmla="*/ 108 w 188"/>
              <a:gd name="T39" fmla="*/ 31 h 333"/>
              <a:gd name="T40" fmla="*/ 108 w 188"/>
              <a:gd name="T41" fmla="*/ 26 h 333"/>
              <a:gd name="T42" fmla="*/ 108 w 188"/>
              <a:gd name="T43" fmla="*/ 22 h 333"/>
              <a:gd name="T44" fmla="*/ 106 w 188"/>
              <a:gd name="T45" fmla="*/ 19 h 333"/>
              <a:gd name="T46" fmla="*/ 103 w 188"/>
              <a:gd name="T47" fmla="*/ 16 h 333"/>
              <a:gd name="T48" fmla="*/ 99 w 188"/>
              <a:gd name="T49" fmla="*/ 13 h 333"/>
              <a:gd name="T50" fmla="*/ 95 w 188"/>
              <a:gd name="T51" fmla="*/ 13 h 333"/>
              <a:gd name="T52" fmla="*/ 11 w 188"/>
              <a:gd name="T53" fmla="*/ 0 h 333"/>
              <a:gd name="T54" fmla="*/ 177 w 188"/>
              <a:gd name="T55" fmla="*/ 0 h 333"/>
              <a:gd name="T56" fmla="*/ 181 w 188"/>
              <a:gd name="T57" fmla="*/ 0 h 333"/>
              <a:gd name="T58" fmla="*/ 184 w 188"/>
              <a:gd name="T59" fmla="*/ 3 h 333"/>
              <a:gd name="T60" fmla="*/ 186 w 188"/>
              <a:gd name="T61" fmla="*/ 5 h 333"/>
              <a:gd name="T62" fmla="*/ 187 w 188"/>
              <a:gd name="T63" fmla="*/ 8 h 333"/>
              <a:gd name="T64" fmla="*/ 188 w 188"/>
              <a:gd name="T65" fmla="*/ 11 h 333"/>
              <a:gd name="T66" fmla="*/ 188 w 188"/>
              <a:gd name="T67" fmla="*/ 323 h 333"/>
              <a:gd name="T68" fmla="*/ 187 w 188"/>
              <a:gd name="T69" fmla="*/ 326 h 333"/>
              <a:gd name="T70" fmla="*/ 186 w 188"/>
              <a:gd name="T71" fmla="*/ 328 h 333"/>
              <a:gd name="T72" fmla="*/ 184 w 188"/>
              <a:gd name="T73" fmla="*/ 331 h 333"/>
              <a:gd name="T74" fmla="*/ 181 w 188"/>
              <a:gd name="T75" fmla="*/ 333 h 333"/>
              <a:gd name="T76" fmla="*/ 177 w 188"/>
              <a:gd name="T77" fmla="*/ 333 h 333"/>
              <a:gd name="T78" fmla="*/ 11 w 188"/>
              <a:gd name="T79" fmla="*/ 333 h 333"/>
              <a:gd name="T80" fmla="*/ 7 w 188"/>
              <a:gd name="T81" fmla="*/ 333 h 333"/>
              <a:gd name="T82" fmla="*/ 4 w 188"/>
              <a:gd name="T83" fmla="*/ 331 h 333"/>
              <a:gd name="T84" fmla="*/ 2 w 188"/>
              <a:gd name="T85" fmla="*/ 328 h 333"/>
              <a:gd name="T86" fmla="*/ 1 w 188"/>
              <a:gd name="T87" fmla="*/ 326 h 333"/>
              <a:gd name="T88" fmla="*/ 0 w 188"/>
              <a:gd name="T89" fmla="*/ 323 h 333"/>
              <a:gd name="T90" fmla="*/ 0 w 188"/>
              <a:gd name="T91" fmla="*/ 11 h 333"/>
              <a:gd name="T92" fmla="*/ 1 w 188"/>
              <a:gd name="T93" fmla="*/ 8 h 333"/>
              <a:gd name="T94" fmla="*/ 2 w 188"/>
              <a:gd name="T95" fmla="*/ 5 h 333"/>
              <a:gd name="T96" fmla="*/ 4 w 188"/>
              <a:gd name="T97" fmla="*/ 3 h 333"/>
              <a:gd name="T98" fmla="*/ 7 w 188"/>
              <a:gd name="T99" fmla="*/ 0 h 333"/>
              <a:gd name="T100" fmla="*/ 11 w 188"/>
              <a:gd name="T101" fmla="*/ 0 h 3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188" h="333">
                <a:moveTo>
                  <a:pt x="21" y="53"/>
                </a:moveTo>
                <a:lnTo>
                  <a:pt x="21" y="289"/>
                </a:lnTo>
                <a:lnTo>
                  <a:pt x="168" y="289"/>
                </a:lnTo>
                <a:lnTo>
                  <a:pt x="168" y="53"/>
                </a:lnTo>
                <a:lnTo>
                  <a:pt x="21" y="53"/>
                </a:lnTo>
                <a:close/>
                <a:moveTo>
                  <a:pt x="95" y="13"/>
                </a:moveTo>
                <a:lnTo>
                  <a:pt x="91" y="13"/>
                </a:lnTo>
                <a:lnTo>
                  <a:pt x="86" y="16"/>
                </a:lnTo>
                <a:lnTo>
                  <a:pt x="83" y="19"/>
                </a:lnTo>
                <a:lnTo>
                  <a:pt x="82" y="22"/>
                </a:lnTo>
                <a:lnTo>
                  <a:pt x="81" y="26"/>
                </a:lnTo>
                <a:lnTo>
                  <a:pt x="82" y="31"/>
                </a:lnTo>
                <a:lnTo>
                  <a:pt x="83" y="35"/>
                </a:lnTo>
                <a:lnTo>
                  <a:pt x="86" y="38"/>
                </a:lnTo>
                <a:lnTo>
                  <a:pt x="91" y="40"/>
                </a:lnTo>
                <a:lnTo>
                  <a:pt x="95" y="40"/>
                </a:lnTo>
                <a:lnTo>
                  <a:pt x="99" y="40"/>
                </a:lnTo>
                <a:lnTo>
                  <a:pt x="103" y="38"/>
                </a:lnTo>
                <a:lnTo>
                  <a:pt x="106" y="35"/>
                </a:lnTo>
                <a:lnTo>
                  <a:pt x="108" y="31"/>
                </a:lnTo>
                <a:lnTo>
                  <a:pt x="108" y="26"/>
                </a:lnTo>
                <a:lnTo>
                  <a:pt x="108" y="22"/>
                </a:lnTo>
                <a:lnTo>
                  <a:pt x="106" y="19"/>
                </a:lnTo>
                <a:lnTo>
                  <a:pt x="103" y="16"/>
                </a:lnTo>
                <a:lnTo>
                  <a:pt x="99" y="13"/>
                </a:lnTo>
                <a:lnTo>
                  <a:pt x="95" y="13"/>
                </a:lnTo>
                <a:close/>
                <a:moveTo>
                  <a:pt x="11" y="0"/>
                </a:moveTo>
                <a:lnTo>
                  <a:pt x="177" y="0"/>
                </a:lnTo>
                <a:lnTo>
                  <a:pt x="181" y="0"/>
                </a:lnTo>
                <a:lnTo>
                  <a:pt x="184" y="3"/>
                </a:lnTo>
                <a:lnTo>
                  <a:pt x="186" y="5"/>
                </a:lnTo>
                <a:lnTo>
                  <a:pt x="187" y="8"/>
                </a:lnTo>
                <a:lnTo>
                  <a:pt x="188" y="11"/>
                </a:lnTo>
                <a:lnTo>
                  <a:pt x="188" y="323"/>
                </a:lnTo>
                <a:lnTo>
                  <a:pt x="187" y="326"/>
                </a:lnTo>
                <a:lnTo>
                  <a:pt x="186" y="328"/>
                </a:lnTo>
                <a:lnTo>
                  <a:pt x="184" y="331"/>
                </a:lnTo>
                <a:lnTo>
                  <a:pt x="181" y="333"/>
                </a:lnTo>
                <a:lnTo>
                  <a:pt x="177" y="333"/>
                </a:lnTo>
                <a:lnTo>
                  <a:pt x="11" y="333"/>
                </a:lnTo>
                <a:lnTo>
                  <a:pt x="7" y="333"/>
                </a:lnTo>
                <a:lnTo>
                  <a:pt x="4" y="331"/>
                </a:lnTo>
                <a:lnTo>
                  <a:pt x="2" y="328"/>
                </a:lnTo>
                <a:lnTo>
                  <a:pt x="1" y="326"/>
                </a:lnTo>
                <a:lnTo>
                  <a:pt x="0" y="323"/>
                </a:lnTo>
                <a:lnTo>
                  <a:pt x="0" y="11"/>
                </a:lnTo>
                <a:lnTo>
                  <a:pt x="1" y="8"/>
                </a:lnTo>
                <a:lnTo>
                  <a:pt x="2" y="5"/>
                </a:lnTo>
                <a:lnTo>
                  <a:pt x="4" y="3"/>
                </a:lnTo>
                <a:lnTo>
                  <a:pt x="7" y="0"/>
                </a:lnTo>
                <a:lnTo>
                  <a:pt x="11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 dirty="0"/>
          </a:p>
        </p:txBody>
      </p:sp>
      <p:grpSp>
        <p:nvGrpSpPr>
          <p:cNvPr id="59" name="Groep 58">
            <a:extLst>
              <a:ext uri="{FF2B5EF4-FFF2-40B4-BE49-F238E27FC236}">
                <a16:creationId xmlns:a16="http://schemas.microsoft.com/office/drawing/2014/main" id="{3A9465C8-E8EF-4EA2-BFCA-E1D6E4C3A6A6}"/>
              </a:ext>
            </a:extLst>
          </p:cNvPr>
          <p:cNvGrpSpPr>
            <a:grpSpLocks/>
          </p:cNvGrpSpPr>
          <p:nvPr/>
        </p:nvGrpSpPr>
        <p:grpSpPr>
          <a:xfrm>
            <a:off x="1169849" y="4459952"/>
            <a:ext cx="309562" cy="233858"/>
            <a:chOff x="3614738" y="3806826"/>
            <a:chExt cx="655638" cy="495300"/>
          </a:xfrm>
        </p:grpSpPr>
        <p:sp>
          <p:nvSpPr>
            <p:cNvPr id="60" name="Freeform 8">
              <a:extLst>
                <a:ext uri="{FF2B5EF4-FFF2-40B4-BE49-F238E27FC236}">
                  <a16:creationId xmlns:a16="http://schemas.microsoft.com/office/drawing/2014/main" id="{8DA14C1B-DC53-4202-9101-457CF9D0D0A7}"/>
                </a:ext>
              </a:extLst>
            </p:cNvPr>
            <p:cNvSpPr>
              <a:spLocks/>
            </p:cNvSpPr>
            <p:nvPr/>
          </p:nvSpPr>
          <p:spPr bwMode="auto">
            <a:xfrm>
              <a:off x="3614738" y="4249738"/>
              <a:ext cx="655638" cy="52388"/>
            </a:xfrm>
            <a:custGeom>
              <a:avLst/>
              <a:gdLst>
                <a:gd name="T0" fmla="*/ 0 w 413"/>
                <a:gd name="T1" fmla="*/ 0 h 33"/>
                <a:gd name="T2" fmla="*/ 413 w 413"/>
                <a:gd name="T3" fmla="*/ 0 h 33"/>
                <a:gd name="T4" fmla="*/ 413 w 413"/>
                <a:gd name="T5" fmla="*/ 20 h 33"/>
                <a:gd name="T6" fmla="*/ 413 w 413"/>
                <a:gd name="T7" fmla="*/ 21 h 33"/>
                <a:gd name="T8" fmla="*/ 410 w 413"/>
                <a:gd name="T9" fmla="*/ 22 h 33"/>
                <a:gd name="T10" fmla="*/ 405 w 413"/>
                <a:gd name="T11" fmla="*/ 24 h 33"/>
                <a:gd name="T12" fmla="*/ 394 w 413"/>
                <a:gd name="T13" fmla="*/ 25 h 33"/>
                <a:gd name="T14" fmla="*/ 363 w 413"/>
                <a:gd name="T15" fmla="*/ 33 h 33"/>
                <a:gd name="T16" fmla="*/ 51 w 413"/>
                <a:gd name="T17" fmla="*/ 33 h 33"/>
                <a:gd name="T18" fmla="*/ 20 w 413"/>
                <a:gd name="T19" fmla="*/ 25 h 33"/>
                <a:gd name="T20" fmla="*/ 9 w 413"/>
                <a:gd name="T21" fmla="*/ 24 h 33"/>
                <a:gd name="T22" fmla="*/ 3 w 413"/>
                <a:gd name="T23" fmla="*/ 22 h 33"/>
                <a:gd name="T24" fmla="*/ 0 w 413"/>
                <a:gd name="T25" fmla="*/ 21 h 33"/>
                <a:gd name="T26" fmla="*/ 0 w 413"/>
                <a:gd name="T27" fmla="*/ 20 h 33"/>
                <a:gd name="T28" fmla="*/ 0 w 413"/>
                <a:gd name="T29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13" h="33">
                  <a:moveTo>
                    <a:pt x="0" y="0"/>
                  </a:moveTo>
                  <a:lnTo>
                    <a:pt x="413" y="0"/>
                  </a:lnTo>
                  <a:lnTo>
                    <a:pt x="413" y="20"/>
                  </a:lnTo>
                  <a:lnTo>
                    <a:pt x="413" y="21"/>
                  </a:lnTo>
                  <a:lnTo>
                    <a:pt x="410" y="22"/>
                  </a:lnTo>
                  <a:lnTo>
                    <a:pt x="405" y="24"/>
                  </a:lnTo>
                  <a:lnTo>
                    <a:pt x="394" y="25"/>
                  </a:lnTo>
                  <a:lnTo>
                    <a:pt x="363" y="33"/>
                  </a:lnTo>
                  <a:lnTo>
                    <a:pt x="51" y="33"/>
                  </a:lnTo>
                  <a:lnTo>
                    <a:pt x="20" y="25"/>
                  </a:lnTo>
                  <a:lnTo>
                    <a:pt x="9" y="24"/>
                  </a:lnTo>
                  <a:lnTo>
                    <a:pt x="3" y="22"/>
                  </a:lnTo>
                  <a:lnTo>
                    <a:pt x="0" y="21"/>
                  </a:lnTo>
                  <a:lnTo>
                    <a:pt x="0" y="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NL" dirty="0"/>
            </a:p>
          </p:txBody>
        </p:sp>
        <p:sp>
          <p:nvSpPr>
            <p:cNvPr id="61" name="Freeform 9">
              <a:extLst>
                <a:ext uri="{FF2B5EF4-FFF2-40B4-BE49-F238E27FC236}">
                  <a16:creationId xmlns:a16="http://schemas.microsoft.com/office/drawing/2014/main" id="{899CA432-BC65-4650-A445-1AABFC498530}"/>
                </a:ext>
              </a:extLst>
            </p:cNvPr>
            <p:cNvSpPr>
              <a:spLocks/>
            </p:cNvSpPr>
            <p:nvPr/>
          </p:nvSpPr>
          <p:spPr bwMode="auto">
            <a:xfrm>
              <a:off x="3687763" y="3806826"/>
              <a:ext cx="509588" cy="403225"/>
            </a:xfrm>
            <a:custGeom>
              <a:avLst/>
              <a:gdLst>
                <a:gd name="T0" fmla="*/ 41 w 321"/>
                <a:gd name="T1" fmla="*/ 36 h 254"/>
                <a:gd name="T2" fmla="*/ 41 w 321"/>
                <a:gd name="T3" fmla="*/ 223 h 254"/>
                <a:gd name="T4" fmla="*/ 279 w 321"/>
                <a:gd name="T5" fmla="*/ 223 h 254"/>
                <a:gd name="T6" fmla="*/ 279 w 321"/>
                <a:gd name="T7" fmla="*/ 36 h 254"/>
                <a:gd name="T8" fmla="*/ 41 w 321"/>
                <a:gd name="T9" fmla="*/ 36 h 254"/>
                <a:gd name="T10" fmla="*/ 7 w 321"/>
                <a:gd name="T11" fmla="*/ 0 h 254"/>
                <a:gd name="T12" fmla="*/ 314 w 321"/>
                <a:gd name="T13" fmla="*/ 0 h 254"/>
                <a:gd name="T14" fmla="*/ 316 w 321"/>
                <a:gd name="T15" fmla="*/ 1 h 254"/>
                <a:gd name="T16" fmla="*/ 319 w 321"/>
                <a:gd name="T17" fmla="*/ 2 h 254"/>
                <a:gd name="T18" fmla="*/ 320 w 321"/>
                <a:gd name="T19" fmla="*/ 5 h 254"/>
                <a:gd name="T20" fmla="*/ 321 w 321"/>
                <a:gd name="T21" fmla="*/ 8 h 254"/>
                <a:gd name="T22" fmla="*/ 321 w 321"/>
                <a:gd name="T23" fmla="*/ 254 h 254"/>
                <a:gd name="T24" fmla="*/ 0 w 321"/>
                <a:gd name="T25" fmla="*/ 254 h 254"/>
                <a:gd name="T26" fmla="*/ 0 w 321"/>
                <a:gd name="T27" fmla="*/ 8 h 254"/>
                <a:gd name="T28" fmla="*/ 0 w 321"/>
                <a:gd name="T29" fmla="*/ 5 h 254"/>
                <a:gd name="T30" fmla="*/ 2 w 321"/>
                <a:gd name="T31" fmla="*/ 2 h 254"/>
                <a:gd name="T32" fmla="*/ 4 w 321"/>
                <a:gd name="T33" fmla="*/ 1 h 254"/>
                <a:gd name="T34" fmla="*/ 7 w 321"/>
                <a:gd name="T35" fmla="*/ 0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21" h="254">
                  <a:moveTo>
                    <a:pt x="41" y="36"/>
                  </a:moveTo>
                  <a:lnTo>
                    <a:pt x="41" y="223"/>
                  </a:lnTo>
                  <a:lnTo>
                    <a:pt x="279" y="223"/>
                  </a:lnTo>
                  <a:lnTo>
                    <a:pt x="279" y="36"/>
                  </a:lnTo>
                  <a:lnTo>
                    <a:pt x="41" y="36"/>
                  </a:lnTo>
                  <a:close/>
                  <a:moveTo>
                    <a:pt x="7" y="0"/>
                  </a:moveTo>
                  <a:lnTo>
                    <a:pt x="314" y="0"/>
                  </a:lnTo>
                  <a:lnTo>
                    <a:pt x="316" y="1"/>
                  </a:lnTo>
                  <a:lnTo>
                    <a:pt x="319" y="2"/>
                  </a:lnTo>
                  <a:lnTo>
                    <a:pt x="320" y="5"/>
                  </a:lnTo>
                  <a:lnTo>
                    <a:pt x="321" y="8"/>
                  </a:lnTo>
                  <a:lnTo>
                    <a:pt x="321" y="254"/>
                  </a:lnTo>
                  <a:lnTo>
                    <a:pt x="0" y="254"/>
                  </a:lnTo>
                  <a:lnTo>
                    <a:pt x="0" y="8"/>
                  </a:lnTo>
                  <a:lnTo>
                    <a:pt x="0" y="5"/>
                  </a:lnTo>
                  <a:lnTo>
                    <a:pt x="2" y="2"/>
                  </a:lnTo>
                  <a:lnTo>
                    <a:pt x="4" y="1"/>
                  </a:lnTo>
                  <a:lnTo>
                    <a:pt x="7" y="0"/>
                  </a:lnTo>
                  <a:close/>
                </a:path>
              </a:pathLst>
            </a:custGeom>
            <a:solidFill>
              <a:schemeClr val="bg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NL" dirty="0"/>
            </a:p>
          </p:txBody>
        </p:sp>
      </p:grpSp>
      <p:grpSp>
        <p:nvGrpSpPr>
          <p:cNvPr id="54" name="Groep 53">
            <a:extLst>
              <a:ext uri="{FF2B5EF4-FFF2-40B4-BE49-F238E27FC236}">
                <a16:creationId xmlns:a16="http://schemas.microsoft.com/office/drawing/2014/main" id="{B871A015-52C8-4CBE-9FC0-507A29933D5F}"/>
              </a:ext>
            </a:extLst>
          </p:cNvPr>
          <p:cNvGrpSpPr>
            <a:grpSpLocks/>
          </p:cNvGrpSpPr>
          <p:nvPr/>
        </p:nvGrpSpPr>
        <p:grpSpPr>
          <a:xfrm>
            <a:off x="1185645" y="3985199"/>
            <a:ext cx="277970" cy="200704"/>
            <a:chOff x="2487613" y="1470026"/>
            <a:chExt cx="468313" cy="338138"/>
          </a:xfrm>
        </p:grpSpPr>
        <p:sp>
          <p:nvSpPr>
            <p:cNvPr id="55" name="Freeform 21">
              <a:extLst>
                <a:ext uri="{FF2B5EF4-FFF2-40B4-BE49-F238E27FC236}">
                  <a16:creationId xmlns:a16="http://schemas.microsoft.com/office/drawing/2014/main" id="{01E2A7A0-86EE-46F9-9365-648870B022D8}"/>
                </a:ext>
              </a:extLst>
            </p:cNvPr>
            <p:cNvSpPr>
              <a:spLocks/>
            </p:cNvSpPr>
            <p:nvPr/>
          </p:nvSpPr>
          <p:spPr bwMode="auto">
            <a:xfrm>
              <a:off x="2524126" y="1654176"/>
              <a:ext cx="393700" cy="153988"/>
            </a:xfrm>
            <a:custGeom>
              <a:avLst/>
              <a:gdLst>
                <a:gd name="T0" fmla="*/ 103 w 248"/>
                <a:gd name="T1" fmla="*/ 0 h 97"/>
                <a:gd name="T2" fmla="*/ 125 w 248"/>
                <a:gd name="T3" fmla="*/ 16 h 97"/>
                <a:gd name="T4" fmla="*/ 145 w 248"/>
                <a:gd name="T5" fmla="*/ 0 h 97"/>
                <a:gd name="T6" fmla="*/ 248 w 248"/>
                <a:gd name="T7" fmla="*/ 97 h 97"/>
                <a:gd name="T8" fmla="*/ 0 w 248"/>
                <a:gd name="T9" fmla="*/ 97 h 97"/>
                <a:gd name="T10" fmla="*/ 103 w 248"/>
                <a:gd name="T11" fmla="*/ 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48" h="97">
                  <a:moveTo>
                    <a:pt x="103" y="0"/>
                  </a:moveTo>
                  <a:lnTo>
                    <a:pt x="125" y="16"/>
                  </a:lnTo>
                  <a:lnTo>
                    <a:pt x="145" y="0"/>
                  </a:lnTo>
                  <a:lnTo>
                    <a:pt x="248" y="97"/>
                  </a:lnTo>
                  <a:lnTo>
                    <a:pt x="0" y="97"/>
                  </a:lnTo>
                  <a:lnTo>
                    <a:pt x="103" y="0"/>
                  </a:lnTo>
                  <a:close/>
                </a:path>
              </a:pathLst>
            </a:custGeom>
            <a:solidFill>
              <a:schemeClr val="bg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NL" dirty="0"/>
            </a:p>
          </p:txBody>
        </p:sp>
        <p:sp>
          <p:nvSpPr>
            <p:cNvPr id="56" name="Freeform 22">
              <a:extLst>
                <a:ext uri="{FF2B5EF4-FFF2-40B4-BE49-F238E27FC236}">
                  <a16:creationId xmlns:a16="http://schemas.microsoft.com/office/drawing/2014/main" id="{2CB8D0A3-8A94-42D8-918C-CDE1A12DAF09}"/>
                </a:ext>
              </a:extLst>
            </p:cNvPr>
            <p:cNvSpPr>
              <a:spLocks/>
            </p:cNvSpPr>
            <p:nvPr/>
          </p:nvSpPr>
          <p:spPr bwMode="auto">
            <a:xfrm>
              <a:off x="2487613" y="1474788"/>
              <a:ext cx="179388" cy="330200"/>
            </a:xfrm>
            <a:custGeom>
              <a:avLst/>
              <a:gdLst>
                <a:gd name="T0" fmla="*/ 1 w 113"/>
                <a:gd name="T1" fmla="*/ 0 h 208"/>
                <a:gd name="T2" fmla="*/ 113 w 113"/>
                <a:gd name="T3" fmla="*/ 103 h 208"/>
                <a:gd name="T4" fmla="*/ 1 w 113"/>
                <a:gd name="T5" fmla="*/ 208 h 208"/>
                <a:gd name="T6" fmla="*/ 0 w 113"/>
                <a:gd name="T7" fmla="*/ 202 h 208"/>
                <a:gd name="T8" fmla="*/ 0 w 113"/>
                <a:gd name="T9" fmla="*/ 6 h 208"/>
                <a:gd name="T10" fmla="*/ 0 w 113"/>
                <a:gd name="T11" fmla="*/ 3 h 208"/>
                <a:gd name="T12" fmla="*/ 1 w 113"/>
                <a:gd name="T13" fmla="*/ 0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3" h="208">
                  <a:moveTo>
                    <a:pt x="1" y="0"/>
                  </a:moveTo>
                  <a:lnTo>
                    <a:pt x="113" y="103"/>
                  </a:lnTo>
                  <a:lnTo>
                    <a:pt x="1" y="208"/>
                  </a:lnTo>
                  <a:lnTo>
                    <a:pt x="0" y="202"/>
                  </a:lnTo>
                  <a:lnTo>
                    <a:pt x="0" y="6"/>
                  </a:lnTo>
                  <a:lnTo>
                    <a:pt x="0" y="3"/>
                  </a:lnTo>
                  <a:lnTo>
                    <a:pt x="1" y="0"/>
                  </a:lnTo>
                  <a:close/>
                </a:path>
              </a:pathLst>
            </a:custGeom>
            <a:solidFill>
              <a:schemeClr val="bg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NL" dirty="0"/>
            </a:p>
          </p:txBody>
        </p:sp>
        <p:sp>
          <p:nvSpPr>
            <p:cNvPr id="57" name="Freeform 23">
              <a:extLst>
                <a:ext uri="{FF2B5EF4-FFF2-40B4-BE49-F238E27FC236}">
                  <a16:creationId xmlns:a16="http://schemas.microsoft.com/office/drawing/2014/main" id="{5A2FF76B-77EE-4714-A011-25DABE7116DA}"/>
                </a:ext>
              </a:extLst>
            </p:cNvPr>
            <p:cNvSpPr>
              <a:spLocks/>
            </p:cNvSpPr>
            <p:nvPr/>
          </p:nvSpPr>
          <p:spPr bwMode="auto">
            <a:xfrm>
              <a:off x="2774951" y="1474788"/>
              <a:ext cx="180975" cy="330200"/>
            </a:xfrm>
            <a:custGeom>
              <a:avLst/>
              <a:gdLst>
                <a:gd name="T0" fmla="*/ 113 w 114"/>
                <a:gd name="T1" fmla="*/ 0 h 208"/>
                <a:gd name="T2" fmla="*/ 114 w 114"/>
                <a:gd name="T3" fmla="*/ 3 h 208"/>
                <a:gd name="T4" fmla="*/ 114 w 114"/>
                <a:gd name="T5" fmla="*/ 6 h 208"/>
                <a:gd name="T6" fmla="*/ 114 w 114"/>
                <a:gd name="T7" fmla="*/ 202 h 208"/>
                <a:gd name="T8" fmla="*/ 114 w 114"/>
                <a:gd name="T9" fmla="*/ 208 h 208"/>
                <a:gd name="T10" fmla="*/ 0 w 114"/>
                <a:gd name="T11" fmla="*/ 103 h 208"/>
                <a:gd name="T12" fmla="*/ 113 w 114"/>
                <a:gd name="T13" fmla="*/ 0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4" h="208">
                  <a:moveTo>
                    <a:pt x="113" y="0"/>
                  </a:moveTo>
                  <a:lnTo>
                    <a:pt x="114" y="3"/>
                  </a:lnTo>
                  <a:lnTo>
                    <a:pt x="114" y="6"/>
                  </a:lnTo>
                  <a:lnTo>
                    <a:pt x="114" y="202"/>
                  </a:lnTo>
                  <a:lnTo>
                    <a:pt x="114" y="208"/>
                  </a:lnTo>
                  <a:lnTo>
                    <a:pt x="0" y="103"/>
                  </a:lnTo>
                  <a:lnTo>
                    <a:pt x="113" y="0"/>
                  </a:lnTo>
                  <a:close/>
                </a:path>
              </a:pathLst>
            </a:custGeom>
            <a:solidFill>
              <a:schemeClr val="bg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NL" dirty="0"/>
            </a:p>
          </p:txBody>
        </p:sp>
        <p:sp>
          <p:nvSpPr>
            <p:cNvPr id="58" name="Freeform 24">
              <a:extLst>
                <a:ext uri="{FF2B5EF4-FFF2-40B4-BE49-F238E27FC236}">
                  <a16:creationId xmlns:a16="http://schemas.microsoft.com/office/drawing/2014/main" id="{AE2BEB0B-0C99-409D-875F-3C9730C02060}"/>
                </a:ext>
              </a:extLst>
            </p:cNvPr>
            <p:cNvSpPr>
              <a:spLocks/>
            </p:cNvSpPr>
            <p:nvPr/>
          </p:nvSpPr>
          <p:spPr bwMode="auto">
            <a:xfrm>
              <a:off x="2524126" y="1470026"/>
              <a:ext cx="393700" cy="177800"/>
            </a:xfrm>
            <a:custGeom>
              <a:avLst/>
              <a:gdLst>
                <a:gd name="T0" fmla="*/ 0 w 248"/>
                <a:gd name="T1" fmla="*/ 0 h 112"/>
                <a:gd name="T2" fmla="*/ 248 w 248"/>
                <a:gd name="T3" fmla="*/ 0 h 112"/>
                <a:gd name="T4" fmla="*/ 145 w 248"/>
                <a:gd name="T5" fmla="*/ 96 h 112"/>
                <a:gd name="T6" fmla="*/ 132 w 248"/>
                <a:gd name="T7" fmla="*/ 106 h 112"/>
                <a:gd name="T8" fmla="*/ 125 w 248"/>
                <a:gd name="T9" fmla="*/ 112 h 112"/>
                <a:gd name="T10" fmla="*/ 117 w 248"/>
                <a:gd name="T11" fmla="*/ 106 h 112"/>
                <a:gd name="T12" fmla="*/ 103 w 248"/>
                <a:gd name="T13" fmla="*/ 96 h 112"/>
                <a:gd name="T14" fmla="*/ 0 w 248"/>
                <a:gd name="T15" fmla="*/ 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48" h="112">
                  <a:moveTo>
                    <a:pt x="0" y="0"/>
                  </a:moveTo>
                  <a:lnTo>
                    <a:pt x="248" y="0"/>
                  </a:lnTo>
                  <a:lnTo>
                    <a:pt x="145" y="96"/>
                  </a:lnTo>
                  <a:lnTo>
                    <a:pt x="132" y="106"/>
                  </a:lnTo>
                  <a:lnTo>
                    <a:pt x="125" y="112"/>
                  </a:lnTo>
                  <a:lnTo>
                    <a:pt x="117" y="106"/>
                  </a:lnTo>
                  <a:lnTo>
                    <a:pt x="103" y="9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NL" dirty="0"/>
            </a:p>
          </p:txBody>
        </p:sp>
      </p:grpSp>
      <p:sp>
        <p:nvSpPr>
          <p:cNvPr id="53" name="Freeform 29">
            <a:extLst>
              <a:ext uri="{FF2B5EF4-FFF2-40B4-BE49-F238E27FC236}">
                <a16:creationId xmlns:a16="http://schemas.microsoft.com/office/drawing/2014/main" id="{605A9FB4-8401-405B-8FE9-FA7438AB46CA}"/>
              </a:ext>
            </a:extLst>
          </p:cNvPr>
          <p:cNvSpPr>
            <a:spLocks/>
          </p:cNvSpPr>
          <p:nvPr/>
        </p:nvSpPr>
        <p:spPr bwMode="auto">
          <a:xfrm>
            <a:off x="1186518" y="3436570"/>
            <a:ext cx="276224" cy="267992"/>
          </a:xfrm>
          <a:custGeom>
            <a:avLst/>
            <a:gdLst>
              <a:gd name="T0" fmla="*/ 152 w 302"/>
              <a:gd name="T1" fmla="*/ 0 h 293"/>
              <a:gd name="T2" fmla="*/ 170 w 302"/>
              <a:gd name="T3" fmla="*/ 2 h 293"/>
              <a:gd name="T4" fmla="*/ 188 w 302"/>
              <a:gd name="T5" fmla="*/ 9 h 293"/>
              <a:gd name="T6" fmla="*/ 202 w 302"/>
              <a:gd name="T7" fmla="*/ 20 h 293"/>
              <a:gd name="T8" fmla="*/ 212 w 302"/>
              <a:gd name="T9" fmla="*/ 35 h 293"/>
              <a:gd name="T10" fmla="*/ 218 w 302"/>
              <a:gd name="T11" fmla="*/ 53 h 293"/>
              <a:gd name="T12" fmla="*/ 220 w 302"/>
              <a:gd name="T13" fmla="*/ 73 h 293"/>
              <a:gd name="T14" fmla="*/ 220 w 302"/>
              <a:gd name="T15" fmla="*/ 94 h 293"/>
              <a:gd name="T16" fmla="*/ 218 w 302"/>
              <a:gd name="T17" fmla="*/ 115 h 293"/>
              <a:gd name="T18" fmla="*/ 211 w 302"/>
              <a:gd name="T19" fmla="*/ 135 h 293"/>
              <a:gd name="T20" fmla="*/ 201 w 302"/>
              <a:gd name="T21" fmla="*/ 152 h 293"/>
              <a:gd name="T22" fmla="*/ 192 w 302"/>
              <a:gd name="T23" fmla="*/ 164 h 293"/>
              <a:gd name="T24" fmla="*/ 188 w 302"/>
              <a:gd name="T25" fmla="*/ 173 h 293"/>
              <a:gd name="T26" fmla="*/ 187 w 302"/>
              <a:gd name="T27" fmla="*/ 180 h 293"/>
              <a:gd name="T28" fmla="*/ 188 w 302"/>
              <a:gd name="T29" fmla="*/ 185 h 293"/>
              <a:gd name="T30" fmla="*/ 189 w 302"/>
              <a:gd name="T31" fmla="*/ 188 h 293"/>
              <a:gd name="T32" fmla="*/ 189 w 302"/>
              <a:gd name="T33" fmla="*/ 189 h 293"/>
              <a:gd name="T34" fmla="*/ 201 w 302"/>
              <a:gd name="T35" fmla="*/ 201 h 293"/>
              <a:gd name="T36" fmla="*/ 214 w 302"/>
              <a:gd name="T37" fmla="*/ 208 h 293"/>
              <a:gd name="T38" fmla="*/ 228 w 302"/>
              <a:gd name="T39" fmla="*/ 214 h 293"/>
              <a:gd name="T40" fmla="*/ 242 w 302"/>
              <a:gd name="T41" fmla="*/ 217 h 293"/>
              <a:gd name="T42" fmla="*/ 256 w 302"/>
              <a:gd name="T43" fmla="*/ 220 h 293"/>
              <a:gd name="T44" fmla="*/ 270 w 302"/>
              <a:gd name="T45" fmla="*/ 225 h 293"/>
              <a:gd name="T46" fmla="*/ 282 w 302"/>
              <a:gd name="T47" fmla="*/ 231 h 293"/>
              <a:gd name="T48" fmla="*/ 291 w 302"/>
              <a:gd name="T49" fmla="*/ 241 h 293"/>
              <a:gd name="T50" fmla="*/ 297 w 302"/>
              <a:gd name="T51" fmla="*/ 252 h 293"/>
              <a:gd name="T52" fmla="*/ 300 w 302"/>
              <a:gd name="T53" fmla="*/ 264 h 293"/>
              <a:gd name="T54" fmla="*/ 302 w 302"/>
              <a:gd name="T55" fmla="*/ 274 h 293"/>
              <a:gd name="T56" fmla="*/ 302 w 302"/>
              <a:gd name="T57" fmla="*/ 284 h 293"/>
              <a:gd name="T58" fmla="*/ 302 w 302"/>
              <a:gd name="T59" fmla="*/ 291 h 293"/>
              <a:gd name="T60" fmla="*/ 301 w 302"/>
              <a:gd name="T61" fmla="*/ 293 h 293"/>
              <a:gd name="T62" fmla="*/ 2 w 302"/>
              <a:gd name="T63" fmla="*/ 293 h 293"/>
              <a:gd name="T64" fmla="*/ 2 w 302"/>
              <a:gd name="T65" fmla="*/ 291 h 293"/>
              <a:gd name="T66" fmla="*/ 0 w 302"/>
              <a:gd name="T67" fmla="*/ 284 h 293"/>
              <a:gd name="T68" fmla="*/ 2 w 302"/>
              <a:gd name="T69" fmla="*/ 274 h 293"/>
              <a:gd name="T70" fmla="*/ 3 w 302"/>
              <a:gd name="T71" fmla="*/ 264 h 293"/>
              <a:gd name="T72" fmla="*/ 6 w 302"/>
              <a:gd name="T73" fmla="*/ 252 h 293"/>
              <a:gd name="T74" fmla="*/ 12 w 302"/>
              <a:gd name="T75" fmla="*/ 241 h 293"/>
              <a:gd name="T76" fmla="*/ 22 w 302"/>
              <a:gd name="T77" fmla="*/ 231 h 293"/>
              <a:gd name="T78" fmla="*/ 34 w 302"/>
              <a:gd name="T79" fmla="*/ 225 h 293"/>
              <a:gd name="T80" fmla="*/ 47 w 302"/>
              <a:gd name="T81" fmla="*/ 220 h 293"/>
              <a:gd name="T82" fmla="*/ 61 w 302"/>
              <a:gd name="T83" fmla="*/ 217 h 293"/>
              <a:gd name="T84" fmla="*/ 75 w 302"/>
              <a:gd name="T85" fmla="*/ 214 h 293"/>
              <a:gd name="T86" fmla="*/ 89 w 302"/>
              <a:gd name="T87" fmla="*/ 208 h 293"/>
              <a:gd name="T88" fmla="*/ 102 w 302"/>
              <a:gd name="T89" fmla="*/ 201 h 293"/>
              <a:gd name="T90" fmla="*/ 114 w 302"/>
              <a:gd name="T91" fmla="*/ 189 h 293"/>
              <a:gd name="T92" fmla="*/ 115 w 302"/>
              <a:gd name="T93" fmla="*/ 188 h 293"/>
              <a:gd name="T94" fmla="*/ 116 w 302"/>
              <a:gd name="T95" fmla="*/ 185 h 293"/>
              <a:gd name="T96" fmla="*/ 116 w 302"/>
              <a:gd name="T97" fmla="*/ 180 h 293"/>
              <a:gd name="T98" fmla="*/ 115 w 302"/>
              <a:gd name="T99" fmla="*/ 173 h 293"/>
              <a:gd name="T100" fmla="*/ 111 w 302"/>
              <a:gd name="T101" fmla="*/ 164 h 293"/>
              <a:gd name="T102" fmla="*/ 102 w 302"/>
              <a:gd name="T103" fmla="*/ 152 h 293"/>
              <a:gd name="T104" fmla="*/ 92 w 302"/>
              <a:gd name="T105" fmla="*/ 135 h 293"/>
              <a:gd name="T106" fmla="*/ 86 w 302"/>
              <a:gd name="T107" fmla="*/ 115 h 293"/>
              <a:gd name="T108" fmla="*/ 83 w 302"/>
              <a:gd name="T109" fmla="*/ 94 h 293"/>
              <a:gd name="T110" fmla="*/ 83 w 302"/>
              <a:gd name="T111" fmla="*/ 73 h 293"/>
              <a:gd name="T112" fmla="*/ 85 w 302"/>
              <a:gd name="T113" fmla="*/ 53 h 293"/>
              <a:gd name="T114" fmla="*/ 91 w 302"/>
              <a:gd name="T115" fmla="*/ 35 h 293"/>
              <a:gd name="T116" fmla="*/ 102 w 302"/>
              <a:gd name="T117" fmla="*/ 20 h 293"/>
              <a:gd name="T118" fmla="*/ 116 w 302"/>
              <a:gd name="T119" fmla="*/ 9 h 293"/>
              <a:gd name="T120" fmla="*/ 134 w 302"/>
              <a:gd name="T121" fmla="*/ 2 h 293"/>
              <a:gd name="T122" fmla="*/ 152 w 302"/>
              <a:gd name="T123" fmla="*/ 0 h 2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302" h="293">
                <a:moveTo>
                  <a:pt x="152" y="0"/>
                </a:moveTo>
                <a:lnTo>
                  <a:pt x="170" y="2"/>
                </a:lnTo>
                <a:lnTo>
                  <a:pt x="188" y="9"/>
                </a:lnTo>
                <a:lnTo>
                  <a:pt x="202" y="20"/>
                </a:lnTo>
                <a:lnTo>
                  <a:pt x="212" y="35"/>
                </a:lnTo>
                <a:lnTo>
                  <a:pt x="218" y="53"/>
                </a:lnTo>
                <a:lnTo>
                  <a:pt x="220" y="73"/>
                </a:lnTo>
                <a:lnTo>
                  <a:pt x="220" y="94"/>
                </a:lnTo>
                <a:lnTo>
                  <a:pt x="218" y="115"/>
                </a:lnTo>
                <a:lnTo>
                  <a:pt x="211" y="135"/>
                </a:lnTo>
                <a:lnTo>
                  <a:pt x="201" y="152"/>
                </a:lnTo>
                <a:lnTo>
                  <a:pt x="192" y="164"/>
                </a:lnTo>
                <a:lnTo>
                  <a:pt x="188" y="173"/>
                </a:lnTo>
                <a:lnTo>
                  <a:pt x="187" y="180"/>
                </a:lnTo>
                <a:lnTo>
                  <a:pt x="188" y="185"/>
                </a:lnTo>
                <a:lnTo>
                  <a:pt x="189" y="188"/>
                </a:lnTo>
                <a:lnTo>
                  <a:pt x="189" y="189"/>
                </a:lnTo>
                <a:lnTo>
                  <a:pt x="201" y="201"/>
                </a:lnTo>
                <a:lnTo>
                  <a:pt x="214" y="208"/>
                </a:lnTo>
                <a:lnTo>
                  <a:pt x="228" y="214"/>
                </a:lnTo>
                <a:lnTo>
                  <a:pt x="242" y="217"/>
                </a:lnTo>
                <a:lnTo>
                  <a:pt x="256" y="220"/>
                </a:lnTo>
                <a:lnTo>
                  <a:pt x="270" y="225"/>
                </a:lnTo>
                <a:lnTo>
                  <a:pt x="282" y="231"/>
                </a:lnTo>
                <a:lnTo>
                  <a:pt x="291" y="241"/>
                </a:lnTo>
                <a:lnTo>
                  <a:pt x="297" y="252"/>
                </a:lnTo>
                <a:lnTo>
                  <a:pt x="300" y="264"/>
                </a:lnTo>
                <a:lnTo>
                  <a:pt x="302" y="274"/>
                </a:lnTo>
                <a:lnTo>
                  <a:pt x="302" y="284"/>
                </a:lnTo>
                <a:lnTo>
                  <a:pt x="302" y="291"/>
                </a:lnTo>
                <a:lnTo>
                  <a:pt x="301" y="293"/>
                </a:lnTo>
                <a:lnTo>
                  <a:pt x="2" y="293"/>
                </a:lnTo>
                <a:lnTo>
                  <a:pt x="2" y="291"/>
                </a:lnTo>
                <a:lnTo>
                  <a:pt x="0" y="284"/>
                </a:lnTo>
                <a:lnTo>
                  <a:pt x="2" y="274"/>
                </a:lnTo>
                <a:lnTo>
                  <a:pt x="3" y="264"/>
                </a:lnTo>
                <a:lnTo>
                  <a:pt x="6" y="252"/>
                </a:lnTo>
                <a:lnTo>
                  <a:pt x="12" y="241"/>
                </a:lnTo>
                <a:lnTo>
                  <a:pt x="22" y="231"/>
                </a:lnTo>
                <a:lnTo>
                  <a:pt x="34" y="225"/>
                </a:lnTo>
                <a:lnTo>
                  <a:pt x="47" y="220"/>
                </a:lnTo>
                <a:lnTo>
                  <a:pt x="61" y="217"/>
                </a:lnTo>
                <a:lnTo>
                  <a:pt x="75" y="214"/>
                </a:lnTo>
                <a:lnTo>
                  <a:pt x="89" y="208"/>
                </a:lnTo>
                <a:lnTo>
                  <a:pt x="102" y="201"/>
                </a:lnTo>
                <a:lnTo>
                  <a:pt x="114" y="189"/>
                </a:lnTo>
                <a:lnTo>
                  <a:pt x="115" y="188"/>
                </a:lnTo>
                <a:lnTo>
                  <a:pt x="116" y="185"/>
                </a:lnTo>
                <a:lnTo>
                  <a:pt x="116" y="180"/>
                </a:lnTo>
                <a:lnTo>
                  <a:pt x="115" y="173"/>
                </a:lnTo>
                <a:lnTo>
                  <a:pt x="111" y="164"/>
                </a:lnTo>
                <a:lnTo>
                  <a:pt x="102" y="152"/>
                </a:lnTo>
                <a:lnTo>
                  <a:pt x="92" y="135"/>
                </a:lnTo>
                <a:lnTo>
                  <a:pt x="86" y="115"/>
                </a:lnTo>
                <a:lnTo>
                  <a:pt x="83" y="94"/>
                </a:lnTo>
                <a:lnTo>
                  <a:pt x="83" y="73"/>
                </a:lnTo>
                <a:lnTo>
                  <a:pt x="85" y="53"/>
                </a:lnTo>
                <a:lnTo>
                  <a:pt x="91" y="35"/>
                </a:lnTo>
                <a:lnTo>
                  <a:pt x="102" y="20"/>
                </a:lnTo>
                <a:lnTo>
                  <a:pt x="116" y="9"/>
                </a:lnTo>
                <a:lnTo>
                  <a:pt x="134" y="2"/>
                </a:lnTo>
                <a:lnTo>
                  <a:pt x="152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1233000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E757C40D-0A6E-4999-927A-2FE8D52C3CF1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BE6468B4-EA67-4AEA-B94D-CB219E25E0E6}"/>
              </a:ext>
            </a:extLst>
          </p:cNvPr>
          <p:cNvSpPr>
            <a:spLocks noGrp="1"/>
          </p:cNvSpPr>
          <p:nvPr>
            <p:ph type="body" sz="quarter" idx="67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A7D1AD16-9485-44C2-A5A4-917C6F84F8D3}"/>
              </a:ext>
            </a:extLst>
          </p:cNvPr>
          <p:cNvSpPr>
            <a:spLocks noGrp="1"/>
          </p:cNvSpPr>
          <p:nvPr>
            <p:ph type="body" sz="quarter" idx="71"/>
          </p:nvPr>
        </p:nvSpPr>
        <p:spPr/>
        <p:txBody>
          <a:bodyPr/>
          <a:lstStyle/>
          <a:p>
            <a:r>
              <a:rPr lang="nl-NL" dirty="0"/>
              <a:t>Samen aanjagen van vernieuwing</a:t>
            </a:r>
          </a:p>
        </p:txBody>
      </p:sp>
    </p:spTree>
    <p:extLst>
      <p:ext uri="{BB962C8B-B14F-4D97-AF65-F5344CB8AC3E}">
        <p14:creationId xmlns:p14="http://schemas.microsoft.com/office/powerpoint/2010/main" val="42394342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D3F8ADC-7AB1-47B3-B769-2113313E7D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Cyber </a:t>
            </a:r>
            <a:r>
              <a:rPr lang="nl-NL" dirty="0" err="1"/>
              <a:t>threat</a:t>
            </a:r>
            <a:r>
              <a:rPr lang="nl-NL" dirty="0"/>
              <a:t> assessment 2018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4FF4465B-0C93-425A-B122-47E652964B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/>
          <a:lstStyle/>
          <a:p>
            <a:r>
              <a:rPr lang="nl-NL" dirty="0"/>
              <a:t>General trends</a:t>
            </a:r>
          </a:p>
          <a:p>
            <a:pPr lvl="1"/>
            <a:r>
              <a:rPr lang="nl-NL" dirty="0"/>
              <a:t>Malware</a:t>
            </a:r>
          </a:p>
          <a:p>
            <a:pPr lvl="2"/>
            <a:r>
              <a:rPr lang="nl-NL" dirty="0" err="1"/>
              <a:t>Ransomware</a:t>
            </a:r>
            <a:endParaRPr lang="nl-NL" dirty="0"/>
          </a:p>
          <a:p>
            <a:pPr lvl="1"/>
            <a:r>
              <a:rPr lang="nl-NL" dirty="0" err="1"/>
              <a:t>Denial</a:t>
            </a:r>
            <a:r>
              <a:rPr lang="nl-NL" dirty="0"/>
              <a:t>-of-service</a:t>
            </a:r>
          </a:p>
          <a:p>
            <a:pPr lvl="1"/>
            <a:r>
              <a:rPr lang="nl-NL" dirty="0" err="1"/>
              <a:t>Phishing</a:t>
            </a:r>
            <a:endParaRPr lang="nl-NL" dirty="0"/>
          </a:p>
          <a:p>
            <a:pPr lvl="1"/>
            <a:r>
              <a:rPr lang="nl-NL" dirty="0"/>
              <a:t>BYOD, </a:t>
            </a:r>
            <a:r>
              <a:rPr lang="nl-NL" dirty="0" err="1"/>
              <a:t>IoT</a:t>
            </a:r>
            <a:endParaRPr lang="nl-NL" dirty="0"/>
          </a:p>
          <a:p>
            <a:r>
              <a:rPr lang="nl-NL" dirty="0"/>
              <a:t>Survey </a:t>
            </a:r>
            <a:r>
              <a:rPr lang="nl-NL" dirty="0" err="1"/>
              <a:t>among</a:t>
            </a:r>
            <a:r>
              <a:rPr lang="nl-NL" dirty="0"/>
              <a:t> </a:t>
            </a:r>
            <a:r>
              <a:rPr lang="nl-NL" dirty="0" err="1"/>
              <a:t>institutions</a:t>
            </a:r>
            <a:endParaRPr lang="nl-NL" dirty="0"/>
          </a:p>
          <a:p>
            <a:pPr lvl="1"/>
            <a:r>
              <a:rPr lang="nl-NL" dirty="0"/>
              <a:t>Risk </a:t>
            </a:r>
            <a:r>
              <a:rPr lang="nl-NL" dirty="0" err="1"/>
              <a:t>perception</a:t>
            </a:r>
            <a:r>
              <a:rPr lang="nl-NL" dirty="0"/>
              <a:t> </a:t>
            </a:r>
            <a:r>
              <a:rPr lang="nl-NL" dirty="0" err="1"/>
              <a:t>higher</a:t>
            </a:r>
            <a:r>
              <a:rPr lang="nl-NL" dirty="0"/>
              <a:t> </a:t>
            </a:r>
            <a:r>
              <a:rPr lang="nl-NL" dirty="0" err="1"/>
              <a:t>than</a:t>
            </a:r>
            <a:r>
              <a:rPr lang="nl-NL" dirty="0"/>
              <a:t> </a:t>
            </a:r>
            <a:r>
              <a:rPr lang="nl-NL" dirty="0" err="1"/>
              <a:t>previous</a:t>
            </a:r>
            <a:r>
              <a:rPr lang="nl-NL" dirty="0"/>
              <a:t> </a:t>
            </a:r>
            <a:r>
              <a:rPr lang="nl-NL" dirty="0" err="1"/>
              <a:t>years</a:t>
            </a:r>
            <a:endParaRPr lang="nl-NL" dirty="0"/>
          </a:p>
          <a:p>
            <a:pPr lvl="1"/>
            <a:r>
              <a:rPr lang="nl-NL" dirty="0" err="1"/>
              <a:t>Lack</a:t>
            </a:r>
            <a:r>
              <a:rPr lang="nl-NL" dirty="0"/>
              <a:t> of </a:t>
            </a:r>
            <a:r>
              <a:rPr lang="nl-NL" dirty="0" err="1"/>
              <a:t>knowledge</a:t>
            </a:r>
            <a:r>
              <a:rPr lang="nl-NL" dirty="0"/>
              <a:t> </a:t>
            </a:r>
            <a:r>
              <a:rPr lang="nl-NL" dirty="0" err="1"/>
              <a:t>about</a:t>
            </a:r>
            <a:r>
              <a:rPr lang="nl-NL" dirty="0"/>
              <a:t> </a:t>
            </a:r>
            <a:r>
              <a:rPr lang="nl-NL" dirty="0" err="1"/>
              <a:t>manifestation</a:t>
            </a:r>
            <a:r>
              <a:rPr lang="nl-NL" dirty="0"/>
              <a:t> of </a:t>
            </a:r>
            <a:r>
              <a:rPr lang="nl-NL" dirty="0" err="1"/>
              <a:t>risks</a:t>
            </a:r>
            <a:endParaRPr lang="nl-NL" dirty="0"/>
          </a:p>
          <a:p>
            <a:pPr lvl="1"/>
            <a:r>
              <a:rPr lang="nl-NL" dirty="0" err="1"/>
              <a:t>Resilience</a:t>
            </a:r>
            <a:r>
              <a:rPr lang="nl-NL" dirty="0"/>
              <a:t> </a:t>
            </a:r>
            <a:r>
              <a:rPr lang="nl-NL" dirty="0" err="1"/>
              <a:t>estimate</a:t>
            </a:r>
            <a:r>
              <a:rPr lang="nl-NL" dirty="0"/>
              <a:t> is low</a:t>
            </a:r>
            <a:br>
              <a:rPr lang="nl-NL" dirty="0"/>
            </a:br>
            <a:endParaRPr lang="nl-NL" dirty="0"/>
          </a:p>
        </p:txBody>
      </p:sp>
      <p:sp>
        <p:nvSpPr>
          <p:cNvPr id="8" name="Tijdelijke aanduiding voor tekst 7">
            <a:extLst>
              <a:ext uri="{FF2B5EF4-FFF2-40B4-BE49-F238E27FC236}">
                <a16:creationId xmlns:a16="http://schemas.microsoft.com/office/drawing/2014/main" id="{E0AFCC85-AAC3-496D-B07C-44372CF5D8FE}"/>
              </a:ext>
            </a:extLst>
          </p:cNvPr>
          <p:cNvSpPr>
            <a:spLocks noGrp="1"/>
          </p:cNvSpPr>
          <p:nvPr>
            <p:ph type="body" sz="quarter" idx="65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1D44424A-D56A-4174-B37C-9C487C2CDA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D0FE45-509C-4BDF-9EDE-64426F8DF3D2}" type="slidenum">
              <a:rPr lang="nl-NL" smtClean="0"/>
              <a:pPr/>
              <a:t>2</a:t>
            </a:fld>
            <a:endParaRPr lang="nl-NL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70B25A0-168D-8941-92B3-638E642CE01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3493" y="2031085"/>
            <a:ext cx="5927177" cy="3668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42102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4FF4465B-0C93-425A-B122-47E652964B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/>
          <a:lstStyle/>
          <a:p>
            <a:r>
              <a:rPr lang="nl-NL" dirty="0" err="1"/>
              <a:t>Crown</a:t>
            </a:r>
            <a:r>
              <a:rPr lang="nl-NL" dirty="0"/>
              <a:t> </a:t>
            </a:r>
            <a:r>
              <a:rPr lang="nl-NL" dirty="0" err="1"/>
              <a:t>jewels</a:t>
            </a:r>
            <a:endParaRPr lang="nl-NL" dirty="0"/>
          </a:p>
          <a:p>
            <a:pPr lvl="1"/>
            <a:r>
              <a:rPr lang="nl-NL" dirty="0"/>
              <a:t>Data</a:t>
            </a:r>
          </a:p>
          <a:p>
            <a:pPr lvl="2"/>
            <a:r>
              <a:rPr lang="nl-NL" dirty="0"/>
              <a:t>availability, </a:t>
            </a:r>
            <a:r>
              <a:rPr lang="nl-NL" dirty="0" err="1"/>
              <a:t>confidentiality</a:t>
            </a:r>
            <a:r>
              <a:rPr lang="nl-NL" dirty="0"/>
              <a:t> &amp; </a:t>
            </a:r>
            <a:r>
              <a:rPr lang="nl-NL" dirty="0" err="1"/>
              <a:t>integrity</a:t>
            </a:r>
            <a:endParaRPr lang="nl-NL" dirty="0"/>
          </a:p>
          <a:p>
            <a:pPr lvl="1"/>
            <a:r>
              <a:rPr lang="nl-NL" dirty="0"/>
              <a:t>ICT systems</a:t>
            </a:r>
          </a:p>
          <a:p>
            <a:pPr lvl="2"/>
            <a:r>
              <a:rPr lang="nl-NL" dirty="0"/>
              <a:t>availability, </a:t>
            </a:r>
            <a:r>
              <a:rPr lang="nl-NL" dirty="0" err="1"/>
              <a:t>continuity</a:t>
            </a:r>
            <a:endParaRPr lang="nl-NL" dirty="0"/>
          </a:p>
          <a:p>
            <a:pPr lvl="1"/>
            <a:r>
              <a:rPr lang="nl-NL" dirty="0" err="1"/>
              <a:t>Reputation</a:t>
            </a:r>
            <a:endParaRPr lang="nl-NL" dirty="0"/>
          </a:p>
          <a:p>
            <a:pPr lvl="2"/>
            <a:r>
              <a:rPr lang="nl-NL" dirty="0" err="1"/>
              <a:t>reputational</a:t>
            </a:r>
            <a:r>
              <a:rPr lang="nl-NL" dirty="0"/>
              <a:t> </a:t>
            </a:r>
            <a:r>
              <a:rPr lang="nl-NL" dirty="0" err="1"/>
              <a:t>damage</a:t>
            </a:r>
            <a:endParaRPr lang="nl-NL" dirty="0"/>
          </a:p>
        </p:txBody>
      </p:sp>
      <p:sp>
        <p:nvSpPr>
          <p:cNvPr id="8" name="Tijdelijke aanduiding voor tekst 7">
            <a:extLst>
              <a:ext uri="{FF2B5EF4-FFF2-40B4-BE49-F238E27FC236}">
                <a16:creationId xmlns:a16="http://schemas.microsoft.com/office/drawing/2014/main" id="{E0AFCC85-AAC3-496D-B07C-44372CF5D8FE}"/>
              </a:ext>
            </a:extLst>
          </p:cNvPr>
          <p:cNvSpPr>
            <a:spLocks noGrp="1"/>
          </p:cNvSpPr>
          <p:nvPr>
            <p:ph type="body" sz="quarter" idx="65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1D44424A-D56A-4174-B37C-9C487C2CDA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D0FE45-509C-4BDF-9EDE-64426F8DF3D2}" type="slidenum">
              <a:rPr lang="nl-NL" smtClean="0"/>
              <a:pPr/>
              <a:t>3</a:t>
            </a:fld>
            <a:endParaRPr lang="nl-NL"/>
          </a:p>
        </p:txBody>
      </p:sp>
      <p:sp>
        <p:nvSpPr>
          <p:cNvPr id="15" name="Titel 1">
            <a:extLst>
              <a:ext uri="{FF2B5EF4-FFF2-40B4-BE49-F238E27FC236}">
                <a16:creationId xmlns:a16="http://schemas.microsoft.com/office/drawing/2014/main" id="{FD6A3593-DFBB-0C49-8438-EF9FC8F2CAB4}"/>
              </a:ext>
            </a:extLst>
          </p:cNvPr>
          <p:cNvSpPr txBox="1">
            <a:spLocks/>
          </p:cNvSpPr>
          <p:nvPr/>
        </p:nvSpPr>
        <p:spPr>
          <a:xfrm>
            <a:off x="523913" y="253399"/>
            <a:ext cx="11149188" cy="600744"/>
          </a:xfrm>
          <a:prstGeom prst="rect">
            <a:avLst/>
          </a:prstGeom>
        </p:spPr>
        <p:txBody>
          <a:bodyPr vert="horz" lIns="0" tIns="72000" rIns="0" bIns="0" rtlCol="0" anchor="t">
            <a:noAutofit/>
          </a:bodyPr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3200" b="1" kern="1200" cap="none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nl-NL"/>
              <a:t>Cyber threat assessment 2018</a:t>
            </a:r>
            <a:endParaRPr lang="nl-NL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54E8A317-FD29-B442-B04D-5497D7B71EA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42048" y="684227"/>
            <a:ext cx="2824976" cy="58893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93971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4FF4465B-0C93-425A-B122-47E652964B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/>
          <a:lstStyle/>
          <a:p>
            <a:r>
              <a:rPr lang="nl-NL" dirty="0" err="1"/>
              <a:t>Risks</a:t>
            </a:r>
            <a:endParaRPr lang="nl-NL" dirty="0"/>
          </a:p>
          <a:p>
            <a:pPr lvl="1"/>
            <a:r>
              <a:rPr lang="en-US" dirty="0"/>
              <a:t>Obtaining and disclosure of data</a:t>
            </a:r>
            <a:r>
              <a:rPr lang="nl-NL" dirty="0"/>
              <a:t> (GDPR)</a:t>
            </a:r>
          </a:p>
          <a:p>
            <a:pPr lvl="1"/>
            <a:r>
              <a:rPr lang="nl-NL" dirty="0"/>
              <a:t>Identity </a:t>
            </a:r>
            <a:r>
              <a:rPr lang="nl-NL" dirty="0" err="1"/>
              <a:t>fraud</a:t>
            </a:r>
            <a:r>
              <a:rPr lang="nl-NL" dirty="0"/>
              <a:t> (GDPR)</a:t>
            </a:r>
          </a:p>
          <a:p>
            <a:pPr lvl="1"/>
            <a:r>
              <a:rPr lang="en-US" dirty="0"/>
              <a:t>Disruption of ICT facilities</a:t>
            </a:r>
          </a:p>
          <a:p>
            <a:pPr lvl="1"/>
            <a:r>
              <a:rPr lang="en-US" dirty="0"/>
              <a:t>Manipulation of digitally stored data (GDPR)</a:t>
            </a:r>
          </a:p>
          <a:p>
            <a:pPr lvl="1"/>
            <a:r>
              <a:rPr lang="nl-NL" dirty="0" err="1"/>
              <a:t>Espionage</a:t>
            </a:r>
            <a:endParaRPr lang="nl-NL" dirty="0"/>
          </a:p>
          <a:p>
            <a:pPr lvl="1"/>
            <a:r>
              <a:rPr lang="nl-NL" dirty="0"/>
              <a:t>Take-over </a:t>
            </a:r>
            <a:r>
              <a:rPr lang="nl-NL" dirty="0" err="1"/>
              <a:t>and</a:t>
            </a:r>
            <a:r>
              <a:rPr lang="nl-NL" dirty="0"/>
              <a:t> </a:t>
            </a:r>
            <a:r>
              <a:rPr lang="nl-NL" dirty="0" err="1"/>
              <a:t>abuse</a:t>
            </a:r>
            <a:r>
              <a:rPr lang="nl-NL" dirty="0"/>
              <a:t> of ICT</a:t>
            </a:r>
          </a:p>
          <a:p>
            <a:pPr lvl="1"/>
            <a:r>
              <a:rPr lang="nl-NL" dirty="0" err="1"/>
              <a:t>Deliberately</a:t>
            </a:r>
            <a:r>
              <a:rPr lang="nl-NL" dirty="0"/>
              <a:t> </a:t>
            </a:r>
            <a:r>
              <a:rPr lang="nl-NL" dirty="0" err="1"/>
              <a:t>damaging</a:t>
            </a:r>
            <a:r>
              <a:rPr lang="nl-NL" dirty="0"/>
              <a:t> </a:t>
            </a:r>
            <a:r>
              <a:rPr lang="nl-NL" dirty="0" err="1"/>
              <a:t>reputation</a:t>
            </a:r>
            <a:endParaRPr lang="nl-NL" dirty="0"/>
          </a:p>
        </p:txBody>
      </p:sp>
      <p:sp>
        <p:nvSpPr>
          <p:cNvPr id="8" name="Tijdelijke aanduiding voor tekst 7">
            <a:extLst>
              <a:ext uri="{FF2B5EF4-FFF2-40B4-BE49-F238E27FC236}">
                <a16:creationId xmlns:a16="http://schemas.microsoft.com/office/drawing/2014/main" id="{E0AFCC85-AAC3-496D-B07C-44372CF5D8FE}"/>
              </a:ext>
            </a:extLst>
          </p:cNvPr>
          <p:cNvSpPr>
            <a:spLocks noGrp="1"/>
          </p:cNvSpPr>
          <p:nvPr>
            <p:ph type="body" sz="quarter" idx="65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1D44424A-D56A-4174-B37C-9C487C2CDA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D0FE45-509C-4BDF-9EDE-64426F8DF3D2}" type="slidenum">
              <a:rPr lang="nl-NL" smtClean="0"/>
              <a:pPr/>
              <a:t>4</a:t>
            </a:fld>
            <a:endParaRPr lang="nl-NL"/>
          </a:p>
        </p:txBody>
      </p:sp>
      <p:sp>
        <p:nvSpPr>
          <p:cNvPr id="9" name="Titel 1">
            <a:extLst>
              <a:ext uri="{FF2B5EF4-FFF2-40B4-BE49-F238E27FC236}">
                <a16:creationId xmlns:a16="http://schemas.microsoft.com/office/drawing/2014/main" id="{C9E9DD39-41BE-DE46-9C7D-572CDAF1E3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8899" y="272177"/>
            <a:ext cx="11149188" cy="600744"/>
          </a:xfrm>
        </p:spPr>
        <p:txBody>
          <a:bodyPr/>
          <a:lstStyle/>
          <a:p>
            <a:r>
              <a:rPr lang="nl-NL" dirty="0"/>
              <a:t>Cyber </a:t>
            </a:r>
            <a:r>
              <a:rPr lang="nl-NL" dirty="0" err="1"/>
              <a:t>threat</a:t>
            </a:r>
            <a:r>
              <a:rPr lang="nl-NL" dirty="0"/>
              <a:t> assessment 2018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1641855B-C9DC-0242-A88D-06E74198865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99132" y="330254"/>
            <a:ext cx="2859629" cy="55730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6860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4FF4465B-0C93-425A-B122-47E652964B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/>
          <a:lstStyle/>
          <a:p>
            <a:r>
              <a:rPr lang="nl-NL" dirty="0" err="1"/>
              <a:t>Appearance</a:t>
            </a:r>
            <a:r>
              <a:rPr lang="nl-NL" dirty="0"/>
              <a:t> of </a:t>
            </a:r>
            <a:r>
              <a:rPr lang="nl-NL" dirty="0" err="1"/>
              <a:t>threats</a:t>
            </a:r>
            <a:endParaRPr lang="nl-NL" dirty="0"/>
          </a:p>
          <a:p>
            <a:pPr lvl="1"/>
            <a:r>
              <a:rPr lang="nl-NL" dirty="0" err="1"/>
              <a:t>Automated</a:t>
            </a:r>
            <a:r>
              <a:rPr lang="nl-NL" dirty="0"/>
              <a:t> attacks</a:t>
            </a:r>
          </a:p>
          <a:p>
            <a:pPr marL="262925" lvl="1" indent="0">
              <a:buNone/>
            </a:pPr>
            <a:r>
              <a:rPr lang="nl-NL" dirty="0"/>
              <a:t>     e.g. DDoS</a:t>
            </a:r>
          </a:p>
          <a:p>
            <a:pPr lvl="1"/>
            <a:r>
              <a:rPr lang="nl-NL" dirty="0" err="1"/>
              <a:t>Targeted</a:t>
            </a:r>
            <a:r>
              <a:rPr lang="nl-NL" dirty="0"/>
              <a:t> attacks </a:t>
            </a:r>
            <a:r>
              <a:rPr lang="nl-NL" dirty="0" err="1"/>
              <a:t>by</a:t>
            </a:r>
            <a:r>
              <a:rPr lang="nl-NL" dirty="0"/>
              <a:t> </a:t>
            </a:r>
            <a:r>
              <a:rPr lang="nl-NL" dirty="0" err="1"/>
              <a:t>criminals</a:t>
            </a:r>
            <a:r>
              <a:rPr lang="nl-NL" dirty="0"/>
              <a:t>, </a:t>
            </a:r>
            <a:r>
              <a:rPr lang="nl-NL" dirty="0" err="1"/>
              <a:t>states</a:t>
            </a:r>
            <a:r>
              <a:rPr lang="nl-NL" dirty="0"/>
              <a:t> </a:t>
            </a:r>
            <a:r>
              <a:rPr lang="nl-NL" dirty="0" err="1"/>
              <a:t>and</a:t>
            </a:r>
            <a:r>
              <a:rPr lang="nl-NL" dirty="0"/>
              <a:t> </a:t>
            </a:r>
            <a:r>
              <a:rPr lang="nl-NL" dirty="0" err="1"/>
              <a:t>hacktivists</a:t>
            </a:r>
            <a:r>
              <a:rPr lang="nl-NL" dirty="0"/>
              <a:t> </a:t>
            </a:r>
          </a:p>
          <a:p>
            <a:pPr marL="262925" lvl="1" indent="0">
              <a:buNone/>
            </a:pPr>
            <a:r>
              <a:rPr lang="nl-NL" dirty="0"/>
              <a:t>     e.g. </a:t>
            </a:r>
            <a:r>
              <a:rPr lang="nl-NL" dirty="0" err="1"/>
              <a:t>ransomware</a:t>
            </a:r>
            <a:r>
              <a:rPr lang="nl-NL" dirty="0"/>
              <a:t>, </a:t>
            </a:r>
            <a:r>
              <a:rPr lang="nl-NL" dirty="0" err="1"/>
              <a:t>phishing</a:t>
            </a:r>
            <a:r>
              <a:rPr lang="nl-NL" dirty="0"/>
              <a:t> </a:t>
            </a:r>
            <a:r>
              <a:rPr lang="nl-NL" dirty="0" err="1"/>
              <a:t>and</a:t>
            </a:r>
            <a:r>
              <a:rPr lang="nl-NL" dirty="0"/>
              <a:t> CEO-fraude</a:t>
            </a:r>
          </a:p>
          <a:p>
            <a:pPr lvl="1"/>
            <a:r>
              <a:rPr lang="nl-NL" dirty="0"/>
              <a:t>Human actions</a:t>
            </a:r>
          </a:p>
          <a:p>
            <a:pPr marL="262925" lvl="1" indent="0">
              <a:buNone/>
            </a:pPr>
            <a:r>
              <a:rPr lang="nl-NL" dirty="0"/>
              <a:t>     e.g. data </a:t>
            </a:r>
            <a:r>
              <a:rPr lang="nl-NL" dirty="0" err="1"/>
              <a:t>leaks</a:t>
            </a:r>
            <a:r>
              <a:rPr lang="nl-NL" dirty="0"/>
              <a:t>, </a:t>
            </a:r>
            <a:r>
              <a:rPr lang="nl-NL" dirty="0" err="1"/>
              <a:t>misuse</a:t>
            </a:r>
            <a:r>
              <a:rPr lang="nl-NL" dirty="0"/>
              <a:t> of </a:t>
            </a:r>
            <a:r>
              <a:rPr lang="nl-NL" dirty="0" err="1"/>
              <a:t>authorizations</a:t>
            </a:r>
            <a:endParaRPr lang="nl-NL" dirty="0"/>
          </a:p>
        </p:txBody>
      </p:sp>
      <p:sp>
        <p:nvSpPr>
          <p:cNvPr id="8" name="Tijdelijke aanduiding voor tekst 7">
            <a:extLst>
              <a:ext uri="{FF2B5EF4-FFF2-40B4-BE49-F238E27FC236}">
                <a16:creationId xmlns:a16="http://schemas.microsoft.com/office/drawing/2014/main" id="{E0AFCC85-AAC3-496D-B07C-44372CF5D8FE}"/>
              </a:ext>
            </a:extLst>
          </p:cNvPr>
          <p:cNvSpPr>
            <a:spLocks noGrp="1"/>
          </p:cNvSpPr>
          <p:nvPr>
            <p:ph type="body" sz="quarter" idx="65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1D44424A-D56A-4174-B37C-9C487C2CDA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D0FE45-509C-4BDF-9EDE-64426F8DF3D2}" type="slidenum">
              <a:rPr lang="nl-NL" smtClean="0"/>
              <a:pPr/>
              <a:t>5</a:t>
            </a:fld>
            <a:endParaRPr lang="nl-NL"/>
          </a:p>
        </p:txBody>
      </p:sp>
      <p:sp>
        <p:nvSpPr>
          <p:cNvPr id="9" name="Titel 1">
            <a:extLst>
              <a:ext uri="{FF2B5EF4-FFF2-40B4-BE49-F238E27FC236}">
                <a16:creationId xmlns:a16="http://schemas.microsoft.com/office/drawing/2014/main" id="{E8538022-D738-654B-90AA-74DB6FE609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8899" y="272177"/>
            <a:ext cx="11149188" cy="600744"/>
          </a:xfrm>
        </p:spPr>
        <p:txBody>
          <a:bodyPr/>
          <a:lstStyle/>
          <a:p>
            <a:r>
              <a:rPr lang="nl-NL" dirty="0"/>
              <a:t>Cyber </a:t>
            </a:r>
            <a:r>
              <a:rPr lang="nl-NL" dirty="0" err="1"/>
              <a:t>threat</a:t>
            </a:r>
            <a:r>
              <a:rPr lang="nl-NL" dirty="0"/>
              <a:t> assessment 2018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02FCF905-D224-824B-9BAA-5E80429E00F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44981" y="425965"/>
            <a:ext cx="2611244" cy="61598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66155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D3F8ADC-7AB1-47B3-B769-2113313E7D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Survey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4FF4465B-0C93-425A-B122-47E652964B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516362" y="1847775"/>
            <a:ext cx="4403793" cy="4456846"/>
          </a:xfrm>
        </p:spPr>
        <p:txBody>
          <a:bodyPr/>
          <a:lstStyle/>
          <a:p>
            <a:pPr lvl="1"/>
            <a:r>
              <a:rPr lang="nl-NL" dirty="0"/>
              <a:t>35 </a:t>
            </a:r>
            <a:r>
              <a:rPr lang="nl-NL" dirty="0" err="1"/>
              <a:t>respondents</a:t>
            </a:r>
            <a:r>
              <a:rPr lang="nl-NL" dirty="0"/>
              <a:t>:</a:t>
            </a:r>
          </a:p>
          <a:p>
            <a:pPr lvl="2"/>
            <a:endParaRPr lang="nl-NL" dirty="0"/>
          </a:p>
          <a:p>
            <a:pPr lvl="2"/>
            <a:r>
              <a:rPr lang="nl-NL" dirty="0"/>
              <a:t>17 security </a:t>
            </a:r>
            <a:r>
              <a:rPr lang="nl-NL" dirty="0" err="1"/>
              <a:t>officers</a:t>
            </a:r>
            <a:endParaRPr lang="nl-NL" dirty="0"/>
          </a:p>
          <a:p>
            <a:pPr lvl="2"/>
            <a:r>
              <a:rPr lang="nl-NL" dirty="0"/>
              <a:t>5 privacy </a:t>
            </a:r>
            <a:r>
              <a:rPr lang="nl-NL" dirty="0" err="1"/>
              <a:t>officers</a:t>
            </a:r>
            <a:endParaRPr lang="nl-NL" dirty="0"/>
          </a:p>
          <a:p>
            <a:pPr lvl="2"/>
            <a:r>
              <a:rPr lang="nl-NL" dirty="0"/>
              <a:t>4 </a:t>
            </a:r>
            <a:r>
              <a:rPr lang="nl-NL" dirty="0" err="1"/>
              <a:t>heads</a:t>
            </a:r>
            <a:r>
              <a:rPr lang="nl-NL" dirty="0"/>
              <a:t> of IT</a:t>
            </a:r>
          </a:p>
          <a:p>
            <a:pPr lvl="2"/>
            <a:r>
              <a:rPr lang="nl-NL" dirty="0"/>
              <a:t>4 policy makers</a:t>
            </a:r>
          </a:p>
          <a:p>
            <a:pPr lvl="2"/>
            <a:r>
              <a:rPr lang="nl-NL" dirty="0"/>
              <a:t>5 </a:t>
            </a:r>
            <a:r>
              <a:rPr lang="nl-NL" dirty="0" err="1"/>
              <a:t>other</a:t>
            </a:r>
            <a:endParaRPr lang="nl-NL" dirty="0"/>
          </a:p>
        </p:txBody>
      </p:sp>
      <p:sp>
        <p:nvSpPr>
          <p:cNvPr id="8" name="Tijdelijke aanduiding voor tekst 7">
            <a:extLst>
              <a:ext uri="{FF2B5EF4-FFF2-40B4-BE49-F238E27FC236}">
                <a16:creationId xmlns:a16="http://schemas.microsoft.com/office/drawing/2014/main" id="{E0AFCC85-AAC3-496D-B07C-44372CF5D8FE}"/>
              </a:ext>
            </a:extLst>
          </p:cNvPr>
          <p:cNvSpPr>
            <a:spLocks noGrp="1"/>
          </p:cNvSpPr>
          <p:nvPr>
            <p:ph type="body" sz="quarter" idx="65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1D44424A-D56A-4174-B37C-9C487C2CDA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D0FE45-509C-4BDF-9EDE-64426F8DF3D2}" type="slidenum">
              <a:rPr lang="nl-NL" smtClean="0"/>
              <a:pPr/>
              <a:t>6</a:t>
            </a:fld>
            <a:endParaRPr lang="nl-NL"/>
          </a:p>
        </p:txBody>
      </p:sp>
      <p:sp>
        <p:nvSpPr>
          <p:cNvPr id="9" name="Tijdelijke aanduiding voor verticale tekst 2">
            <a:extLst>
              <a:ext uri="{FF2B5EF4-FFF2-40B4-BE49-F238E27FC236}">
                <a16:creationId xmlns:a16="http://schemas.microsoft.com/office/drawing/2014/main" id="{C71A7696-1BF9-5C43-BB18-5B55A42AF79F}"/>
              </a:ext>
            </a:extLst>
          </p:cNvPr>
          <p:cNvSpPr txBox="1">
            <a:spLocks/>
          </p:cNvSpPr>
          <p:nvPr/>
        </p:nvSpPr>
        <p:spPr>
          <a:xfrm>
            <a:off x="3573538" y="1847775"/>
            <a:ext cx="4403793" cy="4456846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269875" indent="-269875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FontTx/>
              <a:buBlip>
                <a:blip r:embed="rId3"/>
              </a:buBlip>
              <a:tabLst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32800" indent="-269875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chemeClr val="accent4"/>
              </a:buClr>
              <a:buFontTx/>
              <a:buBlip>
                <a:blip r:embed="rId4"/>
              </a:buBlip>
              <a:tabLst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99200" indent="-269875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Tx/>
              <a:buBlip>
                <a:blip r:embed="rId5"/>
              </a:buBlip>
              <a:tabLst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65600" indent="-269875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Tx/>
              <a:buBlip>
                <a:blip r:embed="rId6"/>
              </a:buBlip>
              <a:tabLst/>
              <a:defRPr sz="2000" b="0" kern="1200" cap="none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0" indent="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Font typeface="+mj-lt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0" indent="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chemeClr val="accent3"/>
              </a:buClr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33400" indent="-271463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Font typeface="Calibri" panose="020F0502020204030204" pitchFamily="34" charset="0"/>
              <a:buChar char="→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61938" indent="-261938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36575" indent="-274638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  <a:defRPr sz="2000" kern="1200" cap="none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nl-NL" dirty="0" err="1"/>
              <a:t>from</a:t>
            </a:r>
            <a:r>
              <a:rPr lang="nl-NL" dirty="0"/>
              <a:t> 28 </a:t>
            </a:r>
            <a:r>
              <a:rPr lang="nl-NL" dirty="0" err="1"/>
              <a:t>institutions</a:t>
            </a:r>
            <a:r>
              <a:rPr lang="nl-NL" dirty="0"/>
              <a:t>:</a:t>
            </a:r>
          </a:p>
          <a:p>
            <a:pPr lvl="2"/>
            <a:endParaRPr lang="nl-NL" dirty="0"/>
          </a:p>
          <a:p>
            <a:pPr lvl="2"/>
            <a:r>
              <a:rPr lang="nl-NL" dirty="0"/>
              <a:t>3 x </a:t>
            </a:r>
            <a:r>
              <a:rPr lang="nl-NL" dirty="0" err="1"/>
              <a:t>vocational</a:t>
            </a:r>
            <a:endParaRPr lang="nl-NL" dirty="0"/>
          </a:p>
          <a:p>
            <a:pPr lvl="2"/>
            <a:r>
              <a:rPr lang="nl-NL" dirty="0"/>
              <a:t>14 x colleges</a:t>
            </a:r>
          </a:p>
          <a:p>
            <a:pPr lvl="2"/>
            <a:r>
              <a:rPr lang="nl-NL" dirty="0"/>
              <a:t>7 x </a:t>
            </a:r>
            <a:r>
              <a:rPr lang="nl-NL" dirty="0" err="1"/>
              <a:t>universities</a:t>
            </a:r>
            <a:endParaRPr lang="nl-NL" dirty="0"/>
          </a:p>
          <a:p>
            <a:pPr lvl="2"/>
            <a:r>
              <a:rPr lang="nl-NL" dirty="0"/>
              <a:t>3 x research</a:t>
            </a:r>
          </a:p>
          <a:p>
            <a:pPr lvl="2"/>
            <a:r>
              <a:rPr lang="nl-NL" dirty="0"/>
              <a:t>1 x </a:t>
            </a:r>
            <a:r>
              <a:rPr lang="nl-NL" dirty="0" err="1"/>
              <a:t>unknown</a:t>
            </a:r>
            <a:endParaRPr lang="nl-NL" dirty="0"/>
          </a:p>
        </p:txBody>
      </p:sp>
      <p:pic>
        <p:nvPicPr>
          <p:cNvPr id="1026" name="Picture 2" descr="https://images2.persgroep.net/rcs/d5WBkYSHkV9hlHHeJwuLxCqhhv8/diocontent/57138252/_crop/4/44/693/391/_fitwidth/763?appId=2dc96dd3f167e919913d808324cbfeb2&amp;quality=0.8">
            <a:extLst>
              <a:ext uri="{FF2B5EF4-FFF2-40B4-BE49-F238E27FC236}">
                <a16:creationId xmlns:a16="http://schemas.microsoft.com/office/drawing/2014/main" id="{93E14387-EBEF-B945-8373-B785B3C55AA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00594" y="2237586"/>
            <a:ext cx="5794706" cy="32656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3015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D3F8ADC-7AB1-47B3-B769-2113313E7D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Risk </a:t>
            </a:r>
            <a:r>
              <a:rPr lang="nl-NL" dirty="0" err="1"/>
              <a:t>perception</a:t>
            </a:r>
            <a:endParaRPr lang="nl-NL" dirty="0"/>
          </a:p>
        </p:txBody>
      </p:sp>
      <p:sp>
        <p:nvSpPr>
          <p:cNvPr id="8" name="Tijdelijke aanduiding voor tekst 7">
            <a:extLst>
              <a:ext uri="{FF2B5EF4-FFF2-40B4-BE49-F238E27FC236}">
                <a16:creationId xmlns:a16="http://schemas.microsoft.com/office/drawing/2014/main" id="{E0AFCC85-AAC3-496D-B07C-44372CF5D8FE}"/>
              </a:ext>
            </a:extLst>
          </p:cNvPr>
          <p:cNvSpPr>
            <a:spLocks noGrp="1"/>
          </p:cNvSpPr>
          <p:nvPr>
            <p:ph type="body" sz="quarter" idx="65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1D44424A-D56A-4174-B37C-9C487C2CDA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D0FE45-509C-4BDF-9EDE-64426F8DF3D2}" type="slidenum">
              <a:rPr lang="nl-NL" smtClean="0"/>
              <a:pPr/>
              <a:t>7</a:t>
            </a:fld>
            <a:endParaRPr lang="nl-NL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98D132FA-BA7A-7944-9B05-5A10422AD31A}"/>
              </a:ext>
            </a:extLst>
          </p:cNvPr>
          <p:cNvGrpSpPr/>
          <p:nvPr/>
        </p:nvGrpSpPr>
        <p:grpSpPr>
          <a:xfrm>
            <a:off x="908938" y="1551443"/>
            <a:ext cx="10120321" cy="2781330"/>
            <a:chOff x="1256219" y="2110614"/>
            <a:chExt cx="10120321" cy="2781330"/>
          </a:xfrm>
        </p:grpSpPr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0DE5DDD8-7DA3-F143-9AB7-2CAA4ECA3C2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256219" y="2110614"/>
              <a:ext cx="10120321" cy="2657184"/>
            </a:xfrm>
            <a:prstGeom prst="rect">
              <a:avLst/>
            </a:prstGeom>
          </p:spPr>
        </p:pic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5D04E811-FB2A-A54C-A2D0-986BA20407F1}"/>
                </a:ext>
              </a:extLst>
            </p:cNvPr>
            <p:cNvSpPr/>
            <p:nvPr/>
          </p:nvSpPr>
          <p:spPr>
            <a:xfrm>
              <a:off x="6710254" y="4321788"/>
              <a:ext cx="4360425" cy="570156"/>
            </a:xfrm>
            <a:prstGeom prst="ellipse">
              <a:avLst/>
            </a:prstGeom>
            <a:noFill/>
            <a:ln w="25400"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Oval 3">
              <a:extLst>
                <a:ext uri="{FF2B5EF4-FFF2-40B4-BE49-F238E27FC236}">
                  <a16:creationId xmlns:a16="http://schemas.microsoft.com/office/drawing/2014/main" id="{E3B66D82-EEE0-8A46-8CF5-36EFD3EAAFE6}"/>
                </a:ext>
              </a:extLst>
            </p:cNvPr>
            <p:cNvSpPr/>
            <p:nvPr/>
          </p:nvSpPr>
          <p:spPr>
            <a:xfrm>
              <a:off x="6706931" y="3667572"/>
              <a:ext cx="4386054" cy="570156"/>
            </a:xfrm>
            <a:prstGeom prst="ellipse">
              <a:avLst/>
            </a:prstGeom>
            <a:noFill/>
            <a:ln w="25400"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185A4CA7-EC4A-9D4E-B22E-47152504D276}"/>
              </a:ext>
            </a:extLst>
          </p:cNvPr>
          <p:cNvGrpSpPr/>
          <p:nvPr/>
        </p:nvGrpSpPr>
        <p:grpSpPr>
          <a:xfrm>
            <a:off x="1230859" y="2423161"/>
            <a:ext cx="10120321" cy="3243066"/>
            <a:chOff x="2245709" y="3690758"/>
            <a:chExt cx="9660673" cy="2666907"/>
          </a:xfrm>
        </p:grpSpPr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959A0121-7ABF-B248-8B4E-3ABFDB6898E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245709" y="3690758"/>
              <a:ext cx="9660673" cy="2541316"/>
            </a:xfrm>
            <a:prstGeom prst="rect">
              <a:avLst/>
            </a:prstGeom>
          </p:spPr>
        </p:pic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053A26DE-9399-974A-8219-E40A09F0D44F}"/>
                </a:ext>
              </a:extLst>
            </p:cNvPr>
            <p:cNvSpPr/>
            <p:nvPr/>
          </p:nvSpPr>
          <p:spPr>
            <a:xfrm>
              <a:off x="7196800" y="5090486"/>
              <a:ext cx="4564618" cy="570156"/>
            </a:xfrm>
            <a:prstGeom prst="ellipse">
              <a:avLst/>
            </a:prstGeom>
            <a:noFill/>
            <a:ln w="25400"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F329C46F-100B-4C41-B854-A929F50B3853}"/>
                </a:ext>
              </a:extLst>
            </p:cNvPr>
            <p:cNvSpPr/>
            <p:nvPr/>
          </p:nvSpPr>
          <p:spPr>
            <a:xfrm>
              <a:off x="7213828" y="5787509"/>
              <a:ext cx="4547589" cy="570156"/>
            </a:xfrm>
            <a:prstGeom prst="ellipse">
              <a:avLst/>
            </a:prstGeom>
            <a:noFill/>
            <a:ln w="25400"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6875045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D3F8ADC-7AB1-47B3-B769-2113313E7D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/>
              <a:t>Number</a:t>
            </a:r>
            <a:r>
              <a:rPr lang="nl-NL" dirty="0"/>
              <a:t> of </a:t>
            </a:r>
            <a:r>
              <a:rPr lang="nl-NL" dirty="0" err="1"/>
              <a:t>incidents</a:t>
            </a:r>
            <a:endParaRPr lang="nl-NL" dirty="0"/>
          </a:p>
        </p:txBody>
      </p:sp>
      <p:sp>
        <p:nvSpPr>
          <p:cNvPr id="8" name="Tijdelijke aanduiding voor tekst 7">
            <a:extLst>
              <a:ext uri="{FF2B5EF4-FFF2-40B4-BE49-F238E27FC236}">
                <a16:creationId xmlns:a16="http://schemas.microsoft.com/office/drawing/2014/main" id="{E0AFCC85-AAC3-496D-B07C-44372CF5D8FE}"/>
              </a:ext>
            </a:extLst>
          </p:cNvPr>
          <p:cNvSpPr>
            <a:spLocks noGrp="1"/>
          </p:cNvSpPr>
          <p:nvPr>
            <p:ph type="body" sz="quarter" idx="65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1D44424A-D56A-4174-B37C-9C487C2CDA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D0FE45-509C-4BDF-9EDE-64426F8DF3D2}" type="slidenum">
              <a:rPr lang="nl-NL" smtClean="0"/>
              <a:pPr/>
              <a:t>8</a:t>
            </a:fld>
            <a:endParaRPr lang="nl-NL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2FE8E3A-F6CD-7F40-B908-D4D435C0B2A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31771" y="709978"/>
            <a:ext cx="6925526" cy="5147351"/>
          </a:xfrm>
          <a:prstGeom prst="rect">
            <a:avLst/>
          </a:prstGeom>
        </p:spPr>
      </p:pic>
      <p:sp>
        <p:nvSpPr>
          <p:cNvPr id="9" name="Oval 8">
            <a:extLst>
              <a:ext uri="{FF2B5EF4-FFF2-40B4-BE49-F238E27FC236}">
                <a16:creationId xmlns:a16="http://schemas.microsoft.com/office/drawing/2014/main" id="{7A572016-095E-5A4D-A2FA-EE26338C9B46}"/>
              </a:ext>
            </a:extLst>
          </p:cNvPr>
          <p:cNvSpPr/>
          <p:nvPr/>
        </p:nvSpPr>
        <p:spPr>
          <a:xfrm>
            <a:off x="2743200" y="5443537"/>
            <a:ext cx="1085850" cy="413791"/>
          </a:xfrm>
          <a:prstGeom prst="ellipse">
            <a:avLst/>
          </a:prstGeom>
          <a:noFill/>
          <a:ln w="25400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4FED19EF-D5BA-124C-AD96-82B991C487A0}"/>
              </a:ext>
            </a:extLst>
          </p:cNvPr>
          <p:cNvCxnSpPr>
            <a:cxnSpLocks/>
            <a:stCxn id="9" idx="0"/>
          </p:cNvCxnSpPr>
          <p:nvPr/>
        </p:nvCxnSpPr>
        <p:spPr>
          <a:xfrm flipV="1">
            <a:off x="3286125" y="4114800"/>
            <a:ext cx="985838" cy="1328737"/>
          </a:xfrm>
          <a:prstGeom prst="straightConnector1">
            <a:avLst/>
          </a:prstGeom>
          <a:ln w="25400">
            <a:solidFill>
              <a:schemeClr val="accent4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DE887555-5A19-EB40-A59E-FB2A8C60F55A}"/>
              </a:ext>
            </a:extLst>
          </p:cNvPr>
          <p:cNvCxnSpPr>
            <a:cxnSpLocks/>
          </p:cNvCxnSpPr>
          <p:nvPr/>
        </p:nvCxnSpPr>
        <p:spPr>
          <a:xfrm flipV="1">
            <a:off x="3286125" y="3587238"/>
            <a:ext cx="885825" cy="1856299"/>
          </a:xfrm>
          <a:prstGeom prst="straightConnector1">
            <a:avLst/>
          </a:prstGeom>
          <a:ln w="25400">
            <a:solidFill>
              <a:schemeClr val="accent4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957574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3000"/>
                            </p:stCondLst>
                            <p:childTnLst>
                              <p:par>
                                <p:cTn id="10" presetID="12" presetClass="entr" presetSubtype="4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D3F8ADC-7AB1-47B3-B769-2113313E7D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/>
              <a:t>SURFcert</a:t>
            </a:r>
            <a:r>
              <a:rPr lang="nl-NL" dirty="0"/>
              <a:t> alerts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4FF4465B-0C93-425A-B122-47E652964B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523807" y="1400483"/>
            <a:ext cx="10144193" cy="4456846"/>
          </a:xfrm>
        </p:spPr>
        <p:txBody>
          <a:bodyPr/>
          <a:lstStyle/>
          <a:p>
            <a:r>
              <a:rPr lang="nl-NL" dirty="0"/>
              <a:t>DDoS </a:t>
            </a:r>
            <a:r>
              <a:rPr lang="nl-NL" dirty="0" err="1"/>
              <a:t>notifications</a:t>
            </a:r>
            <a:endParaRPr lang="nl-NL" dirty="0"/>
          </a:p>
        </p:txBody>
      </p:sp>
      <p:sp>
        <p:nvSpPr>
          <p:cNvPr id="8" name="Tijdelijke aanduiding voor tekst 7">
            <a:extLst>
              <a:ext uri="{FF2B5EF4-FFF2-40B4-BE49-F238E27FC236}">
                <a16:creationId xmlns:a16="http://schemas.microsoft.com/office/drawing/2014/main" id="{E0AFCC85-AAC3-496D-B07C-44372CF5D8FE}"/>
              </a:ext>
            </a:extLst>
          </p:cNvPr>
          <p:cNvSpPr>
            <a:spLocks noGrp="1"/>
          </p:cNvSpPr>
          <p:nvPr>
            <p:ph type="body" sz="quarter" idx="65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1D44424A-D56A-4174-B37C-9C487C2CDA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D0FE45-509C-4BDF-9EDE-64426F8DF3D2}" type="slidenum">
              <a:rPr lang="nl-NL" smtClean="0"/>
              <a:pPr/>
              <a:t>9</a:t>
            </a:fld>
            <a:endParaRPr lang="nl-NL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EF60256-7C05-E346-87AE-CA52C510183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06699" y="1416049"/>
            <a:ext cx="7929855" cy="44412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77829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4036e0a74f67ba7fba8b432fe1cbcb1e279f331"/>
  <p:tag name="JUTAG_EINDMACROS_PRESERVEGUIDES" val="1"/>
</p:tagLst>
</file>

<file path=ppt/theme/theme1.xml><?xml version="1.0" encoding="utf-8"?>
<a:theme xmlns:a="http://schemas.openxmlformats.org/drawingml/2006/main" name="SURF">
  <a:themeElements>
    <a:clrScheme name="Aangepast 5">
      <a:dk1>
        <a:sysClr val="windowText" lastClr="000000"/>
      </a:dk1>
      <a:lt1>
        <a:sysClr val="window" lastClr="FFFFFF"/>
      </a:lt1>
      <a:dk2>
        <a:srgbClr val="000000"/>
      </a:dk2>
      <a:lt2>
        <a:srgbClr val="FFFFFF"/>
      </a:lt2>
      <a:accent1>
        <a:srgbClr val="EA7600"/>
      </a:accent1>
      <a:accent2>
        <a:srgbClr val="E03C31"/>
      </a:accent2>
      <a:accent3>
        <a:srgbClr val="0077C8"/>
      </a:accent3>
      <a:accent4>
        <a:srgbClr val="009F4D"/>
      </a:accent4>
      <a:accent5>
        <a:srgbClr val="FEDB00"/>
      </a:accent5>
      <a:accent6>
        <a:srgbClr val="772583"/>
      </a:accent6>
      <a:hlink>
        <a:srgbClr val="0077C8"/>
      </a:hlink>
      <a:folHlink>
        <a:srgbClr val="009F4D"/>
      </a:folHlink>
    </a:clrScheme>
    <a:fontScheme name="SURF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none" lIns="0" tIns="0" rIns="0" bIns="0" rtlCol="0">
        <a:spAutoFit/>
      </a:bodyPr>
      <a:lstStyle>
        <a:defPPr algn="l">
          <a:defRPr cap="all" dirty="0" err="1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e (NL) SURF.potx" id="{91434DC0-B7A8-4BB9-AC9D-067788DB1C8E}" vid="{BDB0DA89-3578-4570-BCDA-D29372229F7B}"/>
    </a:ext>
  </a:extLst>
</a:theme>
</file>

<file path=ppt/theme/theme2.xml><?xml version="1.0" encoding="utf-8"?>
<a:theme xmlns:a="http://schemas.openxmlformats.org/drawingml/2006/main" name="Kantoorthema">
  <a:themeElements>
    <a:clrScheme name="Notes colors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EA7600"/>
      </a:accent1>
      <a:accent2>
        <a:srgbClr val="E03C31"/>
      </a:accent2>
      <a:accent3>
        <a:srgbClr val="0077C8"/>
      </a:accent3>
      <a:accent4>
        <a:srgbClr val="009F4D"/>
      </a:accent4>
      <a:accent5>
        <a:srgbClr val="FEDB00"/>
      </a:accent5>
      <a:accent6>
        <a:srgbClr val="772583"/>
      </a:accent6>
      <a:hlink>
        <a:srgbClr val="0077C8"/>
      </a:hlink>
      <a:folHlink>
        <a:srgbClr val="009F4D"/>
      </a:folHlink>
    </a:clrScheme>
    <a:fontScheme name="Notes fonts">
      <a:majorFont>
        <a:latin typeface="Calibri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Kantoorthema">
  <a:themeElements>
    <a:clrScheme name="Handout colors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EA7600"/>
      </a:accent1>
      <a:accent2>
        <a:srgbClr val="E03C31"/>
      </a:accent2>
      <a:accent3>
        <a:srgbClr val="0077C8"/>
      </a:accent3>
      <a:accent4>
        <a:srgbClr val="009F4D"/>
      </a:accent4>
      <a:accent5>
        <a:srgbClr val="FEDB00"/>
      </a:accent5>
      <a:accent6>
        <a:srgbClr val="772583"/>
      </a:accent6>
      <a:hlink>
        <a:srgbClr val="0077C8"/>
      </a:hlink>
      <a:folHlink>
        <a:srgbClr val="009F4D"/>
      </a:folHlink>
    </a:clrScheme>
    <a:fontScheme name="Handout fonts">
      <a:majorFont>
        <a:latin typeface="Calibri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SURF</Template>
  <TotalTime>4357</TotalTime>
  <Words>596</Words>
  <Application>Microsoft Macintosh PowerPoint</Application>
  <PresentationFormat>Widescreen</PresentationFormat>
  <Paragraphs>153</Paragraphs>
  <Slides>19</Slides>
  <Notes>18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2" baseType="lpstr">
      <vt:lpstr>Arial</vt:lpstr>
      <vt:lpstr>Calibri</vt:lpstr>
      <vt:lpstr>SURF</vt:lpstr>
      <vt:lpstr>PowerPoint Presentation</vt:lpstr>
      <vt:lpstr>Cyber threat assessment 2018</vt:lpstr>
      <vt:lpstr>PowerPoint Presentation</vt:lpstr>
      <vt:lpstr>Cyber threat assessment 2018</vt:lpstr>
      <vt:lpstr>Cyber threat assessment 2018</vt:lpstr>
      <vt:lpstr>Survey</vt:lpstr>
      <vt:lpstr>Risk perception</vt:lpstr>
      <vt:lpstr>Number of incidents</vt:lpstr>
      <vt:lpstr>SURFcert alerts</vt:lpstr>
      <vt:lpstr>Change compared to 2017</vt:lpstr>
      <vt:lpstr>Resilience</vt:lpstr>
      <vt:lpstr>Resilience</vt:lpstr>
      <vt:lpstr>Governance</vt:lpstr>
      <vt:lpstr>Governance</vt:lpstr>
      <vt:lpstr>Reflection for board members</vt:lpstr>
      <vt:lpstr>SURFaudit benchmark 2019</vt:lpstr>
      <vt:lpstr>SURFaudit benchmark 2019 – Assessment model</vt:lpstr>
      <vt:lpstr>PowerPoint Presentation</vt:lpstr>
      <vt:lpstr>PowerPoint Presentation</vt:lpstr>
    </vt:vector>
  </TitlesOfParts>
  <Manager/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Bart Bosma</dc:creator>
  <cp:keywords/>
  <dc:description>Sjabloonversie 2.1 - 9 november 2018</dc:description>
  <cp:lastModifiedBy>Microsoft Office User</cp:lastModifiedBy>
  <cp:revision>64</cp:revision>
  <dcterms:created xsi:type="dcterms:W3CDTF">2019-02-22T11:39:15Z</dcterms:created>
  <dcterms:modified xsi:type="dcterms:W3CDTF">2019-04-17T08:31:50Z</dcterms:modified>
  <cp:category/>
</cp:coreProperties>
</file>