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emf" ContentType="image/x-emf"/>
  <Default Extension="rels" ContentType="application/vnd.openxmlformats-package.relationships+xml"/>
  <Default Extension="bin" ContentType="application/vnd.openxmlformats-officedocument.oleObject"/>
  <Override PartName="/ppt/slides/slide13.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7.xml" ContentType="application/vnd.openxmlformats-officedocument.presentationml.slideLayout+xml"/>
  <Override PartName="/ppt/slideLayouts/slideLayout15.xml" ContentType="application/vnd.openxmlformats-officedocument.presentationml.slideLayout+xml"/>
  <Override PartName="/ppt/slides/slide7.xml" ContentType="application/vnd.openxmlformats-officedocument.presentationml.slide+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s/slide1.xml" ContentType="application/vnd.openxmlformats-officedocument.presentationml.slide+xml"/>
  <Override PartName="/ppt/slideLayouts/slideLayout14.xml" ContentType="application/vnd.openxmlformats-officedocument.presentationml.slideLayout+xml"/>
  <Override PartName="/ppt/slideLayouts/slideLayout8.xml" ContentType="application/vnd.openxmlformats-officedocument.presentationml.slideLayout+xml"/>
  <Override PartName="/ppt/slides/slide4.xml" ContentType="application/vnd.openxmlformats-officedocument.presentationml.slide+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5.xml" ContentType="application/vnd.openxmlformats-officedocument.presentationml.slide+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22.xml" ContentType="application/vnd.openxmlformats-officedocument.presentationml.slideLayout+xml"/>
  <Override PartName="/ppt/slides/slide6.xml" ContentType="application/vnd.openxmlformats-officedocument.presentationml.slide+xml"/>
  <Override PartName="/docProps/custom.xml" ContentType="application/vnd.openxmlformats-officedocument.custom-properties+xml"/>
  <Override PartName="/ppt/slideLayouts/slideLayout11.xml" ContentType="application/vnd.openxmlformats-officedocument.presentationml.slideLayout+xml"/>
  <Override PartName="/ppt/tableStyles.xml" ContentType="application/vnd.openxmlformats-officedocument.presentationml.tableStyles+xml"/>
  <Override PartName="/ppt/slides/slide16.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theme/theme1.xml" ContentType="application/vnd.openxmlformats-officedocument.theme+xml"/>
  <Override PartName="/ppt/slides/slide2.xml" ContentType="application/vnd.openxmlformats-officedocument.presentationml.slide+xml"/>
  <Override PartName="/ppt/slideLayouts/slideLayout16.xml" ContentType="application/vnd.openxmlformats-officedocument.presentationml.slideLayout+xml"/>
  <Override PartName="/ppt/viewProps.xml" ContentType="application/vnd.openxmlformats-officedocument.presentationml.viewProps+xml"/>
  <Override PartName="/ppt/slideLayouts/slideLayout6.xml" ContentType="application/vnd.openxmlformats-officedocument.presentationml.slideLayout+xml"/>
  <Override PartName="/ppt/presProps.xml" ContentType="application/vnd.openxmlformats-officedocument.presentationml.presProps+xml"/>
  <Override PartName="/ppt/slideLayouts/slideLayout5.xml" ContentType="application/vnd.openxmlformats-officedocument.presentationml.slideLayout+xml"/>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Override PartName="/ppt/slideLayouts/slideLayout18.xml" ContentType="application/vnd.openxmlformats-officedocument.presentationml.slideLayout+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aveSubsetFonts="1">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12192000" cy="6858000"/>
  <p:defaultTextStyle>
    <a:defPPr>
      <a:defRPr lang="de-DE"/>
    </a:defPPr>
    <a:lvl1pPr marL="0" indent="0" algn="l" defTabSz="914400">
      <a:lnSpc>
        <a:spcPct val="113999"/>
      </a:lnSpc>
      <a:spcBef>
        <a:spcPts val="0"/>
      </a:spcBef>
      <a:buFont typeface="+mj-lt"/>
      <a:buNone/>
      <a:defRPr sz="1700" spc="40">
        <a:solidFill>
          <a:schemeClr val="accent1"/>
        </a:solidFill>
        <a:latin typeface="+mn-lt"/>
        <a:ea typeface="+mn-ea"/>
        <a:cs typeface="+mn-cs"/>
      </a:defRPr>
    </a:lvl1pPr>
    <a:lvl2pPr marL="187200" indent="-187200" algn="l" defTabSz="914400">
      <a:lnSpc>
        <a:spcPct val="113999"/>
      </a:lnSpc>
      <a:spcBef>
        <a:spcPts val="0"/>
      </a:spcBef>
      <a:buFont typeface="Arial"/>
      <a:buChar char="–"/>
      <a:defRPr sz="1500" spc="40">
        <a:solidFill>
          <a:schemeClr val="accent1"/>
        </a:solidFill>
        <a:latin typeface="+mn-lt"/>
        <a:ea typeface="+mn-ea"/>
        <a:cs typeface="+mn-cs"/>
      </a:defRPr>
    </a:lvl2pPr>
    <a:lvl3pPr marL="460800" indent="-185738" algn="l" defTabSz="914400">
      <a:lnSpc>
        <a:spcPct val="113999"/>
      </a:lnSpc>
      <a:spcBef>
        <a:spcPts val="0"/>
      </a:spcBef>
      <a:buFont typeface="Arial"/>
      <a:buChar char="–"/>
      <a:defRPr sz="1500" spc="40">
        <a:solidFill>
          <a:schemeClr val="accent1"/>
        </a:solidFill>
        <a:latin typeface="+mn-lt"/>
        <a:ea typeface="+mn-ea"/>
        <a:cs typeface="+mn-cs"/>
      </a:defRPr>
    </a:lvl3pPr>
    <a:lvl4pPr marL="734400" indent="-187200" algn="l" defTabSz="914400">
      <a:lnSpc>
        <a:spcPct val="113999"/>
      </a:lnSpc>
      <a:spcBef>
        <a:spcPts val="0"/>
      </a:spcBef>
      <a:buFont typeface="Arial"/>
      <a:buChar char="–"/>
      <a:defRPr sz="1500" spc="40">
        <a:solidFill>
          <a:schemeClr val="accent1"/>
        </a:solidFill>
        <a:latin typeface="+mn-lt"/>
        <a:ea typeface="+mn-ea"/>
        <a:cs typeface="+mn-cs"/>
      </a:defRPr>
    </a:lvl4pPr>
    <a:lvl5pPr marL="1008000" indent="-187200" algn="l" defTabSz="914400">
      <a:lnSpc>
        <a:spcPct val="113999"/>
      </a:lnSpc>
      <a:spcBef>
        <a:spcPts val="0"/>
      </a:spcBef>
      <a:buFont typeface="Arial"/>
      <a:buChar char="–"/>
      <a:defRPr sz="1500" spc="40">
        <a:solidFill>
          <a:schemeClr val="accent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3E8309E6-5970-6765-A775-B2382228EFB1}">
  <a:tblStyle styleId="{3E8309E6-5970-6765-A775-B2382228EFB1}" styleName="Keine Formatvorlage, kein Raster">
    <a:wholeTbl>
      <a:tcTxStyle>
        <a:fontRef idx="minor">
          <a:srgbClr val="000000"/>
        </a:fontRef>
        <a:schemeClr val="tx1"/>
      </a:tcTxStyle>
      <a:tcStyle>
        <a:tcBdr>
          <a:left>
            <a:ln w="12700">
              <a:noFill/>
            </a:ln>
          </a:left>
          <a:right>
            <a:ln w="12700">
              <a:noFill/>
            </a:ln>
          </a:right>
          <a:top>
            <a:ln w="12700">
              <a:noFill/>
            </a:ln>
          </a:top>
          <a:bottom>
            <a:ln w="12700">
              <a:noFill/>
            </a:ln>
          </a:bottom>
          <a:insideH>
            <a:ln w="12700">
              <a:noFill/>
            </a:ln>
          </a:insideH>
          <a:insideV>
            <a:ln w="12700">
              <a:noFill/>
            </a:ln>
          </a:insideV>
        </a:tcBdr>
        <a:fill>
          <a:noFill/>
        </a:fill>
      </a:tcStyle>
    </a:wholeTbl>
    <a:band1H>
      <a:tcStyle>
        <a:tcBdr/>
      </a:tcStyle>
    </a:band1H>
    <a:band2H>
      <a:tcStyle>
        <a:tcBdr/>
      </a:tcStyle>
    </a:band2H>
    <a:band1V>
      <a:tcStyle>
        <a:tcBdr/>
      </a:tcStyle>
    </a:band1V>
    <a:band2V>
      <a:tcStyle>
        <a:tcBdr/>
      </a:tcStyle>
    </a:band2V>
    <a:lastCol>
      <a:tcStyle>
        <a:tcBdr/>
      </a:tcStyle>
    </a:lastCol>
    <a:firstCol>
      <a:tcStyle>
        <a:tcBdr/>
      </a:tcStyle>
    </a:firstCol>
    <a:lastRow>
      <a:tcStyle>
        <a:tcBdr/>
      </a:tcStyle>
    </a:lastRow>
    <a:seCell>
      <a:tcStyle>
        <a:tcBdr/>
      </a:tcStyle>
    </a:seCell>
    <a:swCell>
      <a:tcStyle>
        <a:tcBdr/>
      </a:tcStyle>
    </a:swCell>
    <a:firstRow>
      <a:tcStyle>
        <a:tcBdr/>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presProps" Target="presProps.xml" /><Relationship Id="rId20" Type="http://schemas.openxmlformats.org/officeDocument/2006/relationships/tableStyles" Target="tableStyles.xml" /><Relationship Id="rId21"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2.emf"/></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2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2.emf"/></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2.emf"/></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title" userDrawn="1">
  <p:cSld name="Titelfolie">
    <p:bg>
      <p:bgPr shadeToTitle="0">
        <a:solidFill>
          <a:schemeClr val="accent1"/>
        </a:solidFill>
      </p:bgPr>
    </p:bg>
    <p:spTree>
      <p:nvGrpSpPr>
        <p:cNvPr id="1" name=""/>
        <p:cNvGrpSpPr/>
        <p:nvPr/>
      </p:nvGrpSpPr>
      <p:grpSpPr bwMode="auto">
        <a:xfrm>
          <a:off x="0" y="0"/>
          <a:ext cx="0" cy="0"/>
          <a:chOff x="0" y="0"/>
          <a:chExt cx="0" cy="0"/>
        </a:xfrm>
      </p:grpSpPr>
      <p:sp>
        <p:nvSpPr>
          <p:cNvPr id="2" name="Titel 1"/>
          <p:cNvSpPr>
            <a:spLocks noGrp="1"/>
          </p:cNvSpPr>
          <p:nvPr>
            <p:ph type="ctrTitle" hasCustomPrompt="1"/>
          </p:nvPr>
        </p:nvSpPr>
        <p:spPr bwMode="auto">
          <a:xfrm>
            <a:off x="760413" y="1463675"/>
            <a:ext cx="10672762" cy="2155825"/>
          </a:xfrm>
        </p:spPr>
        <p:txBody>
          <a:bodyPr anchor="b"/>
          <a:lstStyle>
            <a:lvl1pPr algn="l">
              <a:lnSpc>
                <a:spcPct val="86000"/>
              </a:lnSpc>
              <a:defRPr sz="7000" b="0">
                <a:solidFill>
                  <a:schemeClr val="bg1"/>
                </a:solidFill>
              </a:defRPr>
            </a:lvl1pPr>
          </a:lstStyle>
          <a:p>
            <a:pPr>
              <a:defRPr/>
            </a:pPr>
            <a:r>
              <a:rPr lang="de-CH"/>
              <a:t>Titel hinzufügen</a:t>
            </a:r>
            <a:endParaRPr/>
          </a:p>
        </p:txBody>
      </p:sp>
      <p:sp>
        <p:nvSpPr>
          <p:cNvPr id="3" name="Untertitel 2"/>
          <p:cNvSpPr>
            <a:spLocks noGrp="1"/>
          </p:cNvSpPr>
          <p:nvPr>
            <p:ph type="subTitle" idx="1"/>
          </p:nvPr>
        </p:nvSpPr>
        <p:spPr bwMode="auto">
          <a:xfrm>
            <a:off x="760413" y="3753036"/>
            <a:ext cx="10669587" cy="864096"/>
          </a:xfrm>
        </p:spPr>
        <p:txBody>
          <a:bodyPr/>
          <a:lstStyle>
            <a:lvl1pPr marL="0" indent="0" algn="l">
              <a:buNone/>
              <a:defRPr sz="17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de-CH"/>
          </a:p>
        </p:txBody>
      </p:sp>
      <p:sp>
        <p:nvSpPr>
          <p:cNvPr id="4" name="Datumsplatzhalter 3"/>
          <p:cNvSpPr>
            <a:spLocks noGrp="1"/>
          </p:cNvSpPr>
          <p:nvPr>
            <p:ph type="dt" sz="half" idx="10"/>
          </p:nvPr>
        </p:nvSpPr>
        <p:spPr bwMode="auto"/>
        <p:txBody>
          <a:bodyPr/>
          <a:lstStyle/>
          <a:p>
            <a:pPr>
              <a:defRPr/>
            </a:pPr>
            <a:fld id="{56AFD08D-C304-4487-A3C7-F6DDA37DC167}" type="datetime1">
              <a:rPr lang="de-CH"/>
              <a:t/>
            </a:fld>
            <a:endParaRPr lang="de-CH"/>
          </a:p>
        </p:txBody>
      </p:sp>
      <p:sp>
        <p:nvSpPr>
          <p:cNvPr id="6" name="Fußzeilenplatzhalter 5"/>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8" name="Foliennummernplatzhalter 7"/>
          <p:cNvSpPr>
            <a:spLocks noGrp="1"/>
          </p:cNvSpPr>
          <p:nvPr>
            <p:ph type="sldNum" sz="quarter" idx="12"/>
          </p:nvPr>
        </p:nvSpPr>
        <p:spPr bwMode="auto"/>
        <p:txBody>
          <a:bodyPr/>
          <a:lstStyle/>
          <a:p>
            <a:pPr>
              <a:defRPr/>
            </a:pPr>
            <a:fld id="{442AD375-037F-43D0-B059-5172DA06796A}" type="slidenum">
              <a:rPr lang="de-CH"/>
              <a:t/>
            </a:fld>
            <a:endParaRPr lang="de-CH"/>
          </a:p>
        </p:txBody>
      </p:sp>
      <p:pic>
        <p:nvPicPr>
          <p:cNvPr id="11" name="Grafik 10"/>
          <p:cNvPicPr>
            <a:picLocks noChangeAspect="1"/>
          </p:cNvPicPr>
          <p:nvPr userDrawn="1"/>
        </p:nvPicPr>
        <p:blipFill>
          <a:blip r:embed="rId2"/>
          <a:stretch/>
        </p:blipFill>
        <p:spPr bwMode="auto">
          <a:xfrm>
            <a:off x="760413" y="508073"/>
            <a:ext cx="1566000" cy="459451"/>
          </a:xfrm>
          <a:prstGeom prst="rect">
            <a:avLst/>
          </a:prstGeom>
        </p:spPr>
      </p:pic>
    </p:spTree>
  </p:cSld>
  <p:clrMapOvr>
    <a:masterClrMapping/>
  </p:clrMapOvr>
  <p:hf dt="0" ftr="0" hdr="0" sldNum="0"/>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p>
            <a:pPr>
              <a:defRPr/>
            </a:pPr>
            <a:r>
              <a:rPr lang="de-CH"/>
              <a:t>Titel hinzufügen</a:t>
            </a:r>
            <a:endParaRPr/>
          </a:p>
        </p:txBody>
      </p:sp>
      <p:sp>
        <p:nvSpPr>
          <p:cNvPr id="3" name="Inhaltsplatzhalter 2"/>
          <p:cNvSpPr>
            <a:spLocks noGrp="1"/>
          </p:cNvSpPr>
          <p:nvPr>
            <p:ph idx="1" hasCustomPrompt="1"/>
          </p:nvPr>
        </p:nvSpPr>
        <p:spPr bwMode="auto">
          <a:xfrm>
            <a:off x="761999" y="1465200"/>
            <a:ext cx="10671175" cy="4351338"/>
          </a:xfrm>
        </p:spPr>
        <p:txBody>
          <a:bodyPr/>
          <a:lstStyle>
            <a:lvl1pPr>
              <a:defRPr/>
            </a:lvl1pPr>
          </a:lstStyle>
          <a:p>
            <a:pPr lvl="0">
              <a:defRPr/>
            </a:pPr>
            <a:r>
              <a:rPr lang="de-DE"/>
              <a:t>Inhalt hinzufügen</a:t>
            </a:r>
            <a:endParaRPr/>
          </a:p>
          <a:p>
            <a:pPr lvl="1">
              <a:defRPr/>
            </a:pPr>
            <a:r>
              <a:rPr lang="de-DE"/>
              <a:t>Zweite </a:t>
            </a:r>
            <a:r>
              <a:rPr lang="de-CH"/>
              <a:t>Ebene</a:t>
            </a:r>
            <a:endParaRPr/>
          </a:p>
          <a:p>
            <a:pPr lvl="2">
              <a:defRPr/>
            </a:pPr>
            <a:r>
              <a:rPr lang="de-DE"/>
              <a:t>Dritte Ebene</a:t>
            </a:r>
            <a:endParaRPr/>
          </a:p>
          <a:p>
            <a:pPr lvl="3">
              <a:defRPr/>
            </a:pPr>
            <a:r>
              <a:rPr lang="de-DE"/>
              <a:t>Vierte Ebene</a:t>
            </a:r>
            <a:endParaRPr/>
          </a:p>
          <a:p>
            <a:pPr lvl="4">
              <a:defRPr/>
            </a:pPr>
            <a:r>
              <a:rPr lang="de-DE"/>
              <a:t>Fünfte Ebene</a:t>
            </a:r>
            <a:endParaRPr lang="de-CH"/>
          </a:p>
        </p:txBody>
      </p:sp>
      <p:sp>
        <p:nvSpPr>
          <p:cNvPr id="4" name="Datumsplatzhalter 3"/>
          <p:cNvSpPr>
            <a:spLocks noGrp="1"/>
          </p:cNvSpPr>
          <p:nvPr>
            <p:ph type="dt" sz="half" idx="10"/>
          </p:nvPr>
        </p:nvSpPr>
        <p:spPr bwMode="auto"/>
        <p:txBody>
          <a:body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p>
            <a:pPr>
              <a:defRPr/>
            </a:pPr>
            <a:r>
              <a:rPr lang="de-CH"/>
              <a:t>Titel hinzufügen</a:t>
            </a:r>
            <a:endParaRPr/>
          </a:p>
        </p:txBody>
      </p:sp>
      <p:sp>
        <p:nvSpPr>
          <p:cNvPr id="3" name="Inhaltsplatzhalter 2"/>
          <p:cNvSpPr>
            <a:spLocks noGrp="1"/>
          </p:cNvSpPr>
          <p:nvPr>
            <p:ph sz="half" idx="1" hasCustomPrompt="1"/>
          </p:nvPr>
        </p:nvSpPr>
        <p:spPr bwMode="auto">
          <a:xfrm>
            <a:off x="760413" y="1465200"/>
            <a:ext cx="4068000" cy="4713288"/>
          </a:xfrm>
        </p:spPr>
        <p:txBody>
          <a:bodyPr/>
          <a:lstStyle>
            <a:lvl1pPr>
              <a:defRPr/>
            </a:lvl1pPr>
          </a:lstStyle>
          <a:p>
            <a:pPr lvl="0">
              <a:defRPr/>
            </a:pPr>
            <a:r>
              <a:rPr lang="de-CH"/>
              <a:t>Inhalt hinzufügen</a:t>
            </a:r>
            <a:endParaRPr/>
          </a:p>
          <a:p>
            <a:pPr lvl="1">
              <a:defRPr/>
            </a:pPr>
            <a:r>
              <a:rPr lang="de-CH"/>
              <a:t>Zweite Ebene</a:t>
            </a:r>
            <a:endParaRPr/>
          </a:p>
          <a:p>
            <a:pPr lvl="2">
              <a:defRPr/>
            </a:pPr>
            <a:r>
              <a:rPr lang="de-CH"/>
              <a:t>Dritte Ebene</a:t>
            </a:r>
            <a:endParaRPr/>
          </a:p>
          <a:p>
            <a:pPr lvl="3">
              <a:defRPr/>
            </a:pPr>
            <a:r>
              <a:rPr lang="de-CH"/>
              <a:t>Vierte Ebene</a:t>
            </a:r>
            <a:endParaRPr/>
          </a:p>
          <a:p>
            <a:pPr lvl="4">
              <a:defRPr/>
            </a:pPr>
            <a:r>
              <a:rPr lang="de-CH"/>
              <a:t>Fünfte Ebene</a:t>
            </a:r>
            <a:endParaRPr/>
          </a:p>
        </p:txBody>
      </p:sp>
      <p:sp>
        <p:nvSpPr>
          <p:cNvPr id="4" name="Inhaltsplatzhalter 3"/>
          <p:cNvSpPr>
            <a:spLocks noGrp="1"/>
          </p:cNvSpPr>
          <p:nvPr>
            <p:ph sz="half" idx="2" hasCustomPrompt="1"/>
          </p:nvPr>
        </p:nvSpPr>
        <p:spPr bwMode="auto">
          <a:xfrm>
            <a:off x="5303912" y="1465200"/>
            <a:ext cx="4320479" cy="4713288"/>
          </a:xfrm>
        </p:spPr>
        <p:txBody>
          <a:bodyPr/>
          <a:lstStyle>
            <a:lvl1pPr>
              <a:defRPr/>
            </a:lvl1pPr>
          </a:lstStyle>
          <a:p>
            <a:pPr lvl="0">
              <a:defRPr/>
            </a:pPr>
            <a:r>
              <a:rPr lang="de-CH"/>
              <a:t>Inhalt hinzufügen</a:t>
            </a:r>
            <a:endParaRPr/>
          </a:p>
          <a:p>
            <a:pPr lvl="1">
              <a:defRPr/>
            </a:pPr>
            <a:r>
              <a:rPr lang="de-CH"/>
              <a:t>Zweite Ebene</a:t>
            </a:r>
            <a:endParaRPr/>
          </a:p>
          <a:p>
            <a:pPr lvl="2">
              <a:defRPr/>
            </a:pPr>
            <a:r>
              <a:rPr lang="de-CH"/>
              <a:t>Dritte Ebene</a:t>
            </a:r>
            <a:endParaRPr/>
          </a:p>
          <a:p>
            <a:pPr lvl="3">
              <a:defRPr/>
            </a:pPr>
            <a:r>
              <a:rPr lang="de-CH"/>
              <a:t>Vierte Ebene</a:t>
            </a:r>
            <a:endParaRPr/>
          </a:p>
          <a:p>
            <a:pPr lvl="4">
              <a:defRPr/>
            </a:pPr>
            <a:r>
              <a:rPr lang="de-CH"/>
              <a:t>Fünfte Ebene</a:t>
            </a:r>
            <a:endParaRPr/>
          </a:p>
        </p:txBody>
      </p:sp>
      <p:sp>
        <p:nvSpPr>
          <p:cNvPr id="5" name="Datumsplatzhalter 4"/>
          <p:cNvSpPr>
            <a:spLocks noGrp="1"/>
          </p:cNvSpPr>
          <p:nvPr>
            <p:ph type="dt" sz="half" idx="10"/>
          </p:nvPr>
        </p:nvSpPr>
        <p:spPr bwMode="auto"/>
        <p:txBody>
          <a:bodyPr/>
          <a:lstStyle/>
          <a:p>
            <a:pPr>
              <a:defRPr/>
            </a:pPr>
            <a:fld id="{BA546344-03B1-42A7-B4DC-431787A21E7E}" type="datetime1">
              <a:rPr lang="de-CH"/>
              <a:t/>
            </a:fld>
            <a:endParaRPr lang="de-CH"/>
          </a:p>
        </p:txBody>
      </p:sp>
      <p:sp>
        <p:nvSpPr>
          <p:cNvPr id="6" name="Fußzeilenplatzhalter 5"/>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7" name="Foliennummernplatzhalter 6"/>
          <p:cNvSpPr>
            <a:spLocks noGrp="1"/>
          </p:cNvSpPr>
          <p:nvPr>
            <p:ph type="sldNum" sz="quarter" idx="12"/>
          </p:nvPr>
        </p:nvSpPr>
        <p:spPr bwMode="auto"/>
        <p:txBody>
          <a:bodyPr/>
          <a:lstStyle/>
          <a:p>
            <a:pPr>
              <a:defRPr/>
            </a:pPr>
            <a:fld id="{442AD375-037F-43D0-B059-5172DA06796A}" type="slidenum">
              <a:rPr lang="de-CH"/>
              <a:t/>
            </a:fld>
            <a:endParaRPr lang="de-CH"/>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Inhalt und Bild">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a:xfrm>
            <a:off x="760413" y="417482"/>
            <a:ext cx="3059112" cy="455234"/>
          </a:xfrm>
        </p:spPr>
        <p:txBody>
          <a:bodyPr/>
          <a:lstStyle/>
          <a:p>
            <a:pPr>
              <a:defRPr/>
            </a:pPr>
            <a:r>
              <a:rPr lang="de-CH"/>
              <a:t>Titel hinzufügen</a:t>
            </a:r>
            <a:endParaRPr/>
          </a:p>
        </p:txBody>
      </p:sp>
      <p:sp>
        <p:nvSpPr>
          <p:cNvPr id="3" name="Inhaltsplatzhalter 2"/>
          <p:cNvSpPr>
            <a:spLocks noGrp="1"/>
          </p:cNvSpPr>
          <p:nvPr>
            <p:ph sz="half" idx="1" hasCustomPrompt="1"/>
          </p:nvPr>
        </p:nvSpPr>
        <p:spPr bwMode="auto">
          <a:xfrm>
            <a:off x="760413" y="1463675"/>
            <a:ext cx="3059112" cy="4713288"/>
          </a:xfrm>
        </p:spPr>
        <p:txBody>
          <a:bodyPr/>
          <a:lstStyle>
            <a:lvl1pPr>
              <a:defRPr/>
            </a:lvl1pPr>
          </a:lstStyle>
          <a:p>
            <a:pPr lvl="0">
              <a:defRPr/>
            </a:pPr>
            <a:r>
              <a:rPr lang="de-CH"/>
              <a:t>Inhalt hinzufügen</a:t>
            </a:r>
            <a:endParaRPr/>
          </a:p>
          <a:p>
            <a:pPr lvl="1">
              <a:defRPr/>
            </a:pPr>
            <a:r>
              <a:rPr lang="de-CH"/>
              <a:t>Zweite Ebene</a:t>
            </a:r>
            <a:endParaRPr/>
          </a:p>
          <a:p>
            <a:pPr lvl="2">
              <a:defRPr/>
            </a:pPr>
            <a:r>
              <a:rPr lang="de-CH"/>
              <a:t>Dritte Ebene</a:t>
            </a:r>
            <a:endParaRPr/>
          </a:p>
          <a:p>
            <a:pPr lvl="3">
              <a:defRPr/>
            </a:pPr>
            <a:r>
              <a:rPr lang="de-CH"/>
              <a:t>Vierte Ebene</a:t>
            </a:r>
            <a:endParaRPr/>
          </a:p>
          <a:p>
            <a:pPr lvl="4">
              <a:defRPr/>
            </a:pPr>
            <a:r>
              <a:rPr lang="de-CH"/>
              <a:t>Fünfte Ebene</a:t>
            </a:r>
            <a:endParaRPr/>
          </a:p>
        </p:txBody>
      </p:sp>
      <p:sp>
        <p:nvSpPr>
          <p:cNvPr id="5" name="Datumsplatzhalter 4"/>
          <p:cNvSpPr>
            <a:spLocks noGrp="1"/>
          </p:cNvSpPr>
          <p:nvPr>
            <p:ph type="dt" sz="half" idx="10"/>
          </p:nvPr>
        </p:nvSpPr>
        <p:spPr bwMode="auto"/>
        <p:txBody>
          <a:bodyPr/>
          <a:lstStyle/>
          <a:p>
            <a:pPr>
              <a:defRPr/>
            </a:pPr>
            <a:fld id="{BA546344-03B1-42A7-B4DC-431787A21E7E}" type="datetime1">
              <a:rPr lang="de-CH"/>
              <a:t/>
            </a:fld>
            <a:endParaRPr lang="de-CH"/>
          </a:p>
        </p:txBody>
      </p:sp>
      <p:sp>
        <p:nvSpPr>
          <p:cNvPr id="6" name="Fußzeilenplatzhalter 5"/>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7" name="Foliennummernplatzhalter 6"/>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8" name="Bildplatzhalter 4"/>
          <p:cNvSpPr>
            <a:spLocks noGrp="1"/>
          </p:cNvSpPr>
          <p:nvPr>
            <p:ph type="pic" sz="quarter" idx="13"/>
          </p:nvPr>
        </p:nvSpPr>
        <p:spPr bwMode="auto">
          <a:xfrm>
            <a:off x="4403812" y="417482"/>
            <a:ext cx="7026188" cy="606795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Click icon to add picture</a:t>
            </a:r>
            <a:endParaRPr lang="de-CH"/>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Inhalt und Bild klein">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a:xfrm>
            <a:off x="760413" y="417482"/>
            <a:ext cx="5221286" cy="455234"/>
          </a:xfrm>
        </p:spPr>
        <p:txBody>
          <a:bodyPr/>
          <a:lstStyle/>
          <a:p>
            <a:pPr>
              <a:defRPr/>
            </a:pPr>
            <a:r>
              <a:rPr lang="de-CH"/>
              <a:t>Titel hinzufügen</a:t>
            </a:r>
            <a:endParaRPr/>
          </a:p>
        </p:txBody>
      </p:sp>
      <p:sp>
        <p:nvSpPr>
          <p:cNvPr id="3" name="Inhaltsplatzhalter 2"/>
          <p:cNvSpPr>
            <a:spLocks noGrp="1"/>
          </p:cNvSpPr>
          <p:nvPr>
            <p:ph sz="half" idx="1" hasCustomPrompt="1"/>
          </p:nvPr>
        </p:nvSpPr>
        <p:spPr bwMode="auto">
          <a:xfrm>
            <a:off x="760412" y="1463675"/>
            <a:ext cx="5221287" cy="4713288"/>
          </a:xfrm>
        </p:spPr>
        <p:txBody>
          <a:bodyPr/>
          <a:lstStyle>
            <a:lvl1pPr>
              <a:defRPr/>
            </a:lvl1pPr>
          </a:lstStyle>
          <a:p>
            <a:pPr lvl="0">
              <a:defRPr/>
            </a:pPr>
            <a:r>
              <a:rPr lang="de-CH"/>
              <a:t>Inhalt hinzufügen</a:t>
            </a:r>
            <a:endParaRPr/>
          </a:p>
          <a:p>
            <a:pPr lvl="1">
              <a:defRPr/>
            </a:pPr>
            <a:r>
              <a:rPr lang="de-CH"/>
              <a:t>Zweite Ebene</a:t>
            </a:r>
            <a:endParaRPr/>
          </a:p>
          <a:p>
            <a:pPr lvl="2">
              <a:defRPr/>
            </a:pPr>
            <a:r>
              <a:rPr lang="de-CH"/>
              <a:t>Dritte Ebene</a:t>
            </a:r>
            <a:endParaRPr/>
          </a:p>
          <a:p>
            <a:pPr lvl="3">
              <a:defRPr/>
            </a:pPr>
            <a:r>
              <a:rPr lang="de-CH"/>
              <a:t>Vierte Ebene</a:t>
            </a:r>
            <a:endParaRPr/>
          </a:p>
          <a:p>
            <a:pPr lvl="4">
              <a:defRPr/>
            </a:pPr>
            <a:r>
              <a:rPr lang="de-CH"/>
              <a:t>Fünfte Ebene</a:t>
            </a:r>
            <a:endParaRPr/>
          </a:p>
        </p:txBody>
      </p:sp>
      <p:sp>
        <p:nvSpPr>
          <p:cNvPr id="5" name="Datumsplatzhalter 4"/>
          <p:cNvSpPr>
            <a:spLocks noGrp="1"/>
          </p:cNvSpPr>
          <p:nvPr>
            <p:ph type="dt" sz="half" idx="10"/>
          </p:nvPr>
        </p:nvSpPr>
        <p:spPr bwMode="auto"/>
        <p:txBody>
          <a:bodyPr/>
          <a:lstStyle/>
          <a:p>
            <a:pPr>
              <a:defRPr/>
            </a:pPr>
            <a:fld id="{BA546344-03B1-42A7-B4DC-431787A21E7E}" type="datetime1">
              <a:rPr lang="de-CH"/>
              <a:t/>
            </a:fld>
            <a:endParaRPr lang="de-CH"/>
          </a:p>
        </p:txBody>
      </p:sp>
      <p:sp>
        <p:nvSpPr>
          <p:cNvPr id="6" name="Fußzeilenplatzhalter 5"/>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7" name="Foliennummernplatzhalter 6"/>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8" name="Bildplatzhalter 4"/>
          <p:cNvSpPr>
            <a:spLocks noGrp="1"/>
          </p:cNvSpPr>
          <p:nvPr>
            <p:ph type="pic" sz="quarter" idx="13"/>
          </p:nvPr>
        </p:nvSpPr>
        <p:spPr bwMode="auto">
          <a:xfrm>
            <a:off x="7134224" y="417482"/>
            <a:ext cx="4295775" cy="606795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Click icon to add picture</a:t>
            </a:r>
            <a:endParaRPr lang="de-CH"/>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Drei Inhalte">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de-CH"/>
              <a:t>Titel hinzufügen</a:t>
            </a:r>
            <a:endParaRPr/>
          </a:p>
        </p:txBody>
      </p:sp>
      <p:sp>
        <p:nvSpPr>
          <p:cNvPr id="3" name="Inhaltsplatzhalter 2"/>
          <p:cNvSpPr>
            <a:spLocks noGrp="1"/>
          </p:cNvSpPr>
          <p:nvPr>
            <p:ph sz="half" idx="1" hasCustomPrompt="1"/>
          </p:nvPr>
        </p:nvSpPr>
        <p:spPr bwMode="auto">
          <a:xfrm>
            <a:off x="760413" y="1463675"/>
            <a:ext cx="3150000" cy="4713288"/>
          </a:xfrm>
        </p:spPr>
        <p:txBody>
          <a:bodyPr/>
          <a:lstStyle>
            <a:lvl1pPr>
              <a:defRPr/>
            </a:lvl1pPr>
          </a:lstStyle>
          <a:p>
            <a:pPr lvl="0">
              <a:defRPr/>
            </a:pPr>
            <a:r>
              <a:rPr lang="de-CH"/>
              <a:t>Inhalt hinzufügen</a:t>
            </a:r>
            <a:endParaRPr/>
          </a:p>
          <a:p>
            <a:pPr lvl="1">
              <a:defRPr/>
            </a:pPr>
            <a:r>
              <a:rPr lang="de-CH"/>
              <a:t>Zweite Ebene</a:t>
            </a:r>
            <a:endParaRPr/>
          </a:p>
          <a:p>
            <a:pPr lvl="2">
              <a:defRPr/>
            </a:pPr>
            <a:r>
              <a:rPr lang="de-CH"/>
              <a:t>Dritte Ebene</a:t>
            </a:r>
            <a:endParaRPr/>
          </a:p>
          <a:p>
            <a:pPr lvl="3">
              <a:defRPr/>
            </a:pPr>
            <a:r>
              <a:rPr lang="de-CH"/>
              <a:t>Vierte Ebene</a:t>
            </a:r>
            <a:endParaRPr/>
          </a:p>
          <a:p>
            <a:pPr lvl="4">
              <a:defRPr/>
            </a:pPr>
            <a:r>
              <a:rPr lang="de-CH"/>
              <a:t>Fünfte Ebene</a:t>
            </a:r>
            <a:endParaRPr/>
          </a:p>
        </p:txBody>
      </p:sp>
      <p:sp>
        <p:nvSpPr>
          <p:cNvPr id="4" name="Inhaltsplatzhalter 3"/>
          <p:cNvSpPr>
            <a:spLocks noGrp="1"/>
          </p:cNvSpPr>
          <p:nvPr>
            <p:ph sz="half" idx="2" hasCustomPrompt="1"/>
          </p:nvPr>
        </p:nvSpPr>
        <p:spPr bwMode="auto">
          <a:xfrm>
            <a:off x="4394226" y="1463675"/>
            <a:ext cx="3150000" cy="4713288"/>
          </a:xfrm>
        </p:spPr>
        <p:txBody>
          <a:bodyPr/>
          <a:lstStyle>
            <a:lvl1pPr>
              <a:defRPr/>
            </a:lvl1pPr>
          </a:lstStyle>
          <a:p>
            <a:pPr lvl="0">
              <a:defRPr/>
            </a:pPr>
            <a:r>
              <a:rPr lang="de-CH"/>
              <a:t>Inhalt hinzufügen</a:t>
            </a:r>
            <a:endParaRPr/>
          </a:p>
          <a:p>
            <a:pPr lvl="1">
              <a:defRPr/>
            </a:pPr>
            <a:r>
              <a:rPr lang="de-CH"/>
              <a:t>Zweite Ebene</a:t>
            </a:r>
            <a:endParaRPr/>
          </a:p>
          <a:p>
            <a:pPr lvl="2">
              <a:defRPr/>
            </a:pPr>
            <a:r>
              <a:rPr lang="de-CH"/>
              <a:t>Dritte Ebene</a:t>
            </a:r>
            <a:endParaRPr/>
          </a:p>
          <a:p>
            <a:pPr lvl="3">
              <a:defRPr/>
            </a:pPr>
            <a:r>
              <a:rPr lang="de-CH"/>
              <a:t>Vierte Ebene</a:t>
            </a:r>
            <a:endParaRPr/>
          </a:p>
          <a:p>
            <a:pPr lvl="4">
              <a:defRPr/>
            </a:pPr>
            <a:r>
              <a:rPr lang="de-CH"/>
              <a:t>Fünfte Ebene</a:t>
            </a:r>
            <a:endParaRPr/>
          </a:p>
        </p:txBody>
      </p:sp>
      <p:sp>
        <p:nvSpPr>
          <p:cNvPr id="5" name="Datumsplatzhalter 4"/>
          <p:cNvSpPr>
            <a:spLocks noGrp="1"/>
          </p:cNvSpPr>
          <p:nvPr>
            <p:ph type="dt" sz="half" idx="10"/>
          </p:nvPr>
        </p:nvSpPr>
        <p:spPr bwMode="auto"/>
        <p:txBody>
          <a:bodyPr/>
          <a:lstStyle/>
          <a:p>
            <a:pPr>
              <a:defRPr/>
            </a:pPr>
            <a:fld id="{BA546344-03B1-42A7-B4DC-431787A21E7E}" type="datetime1">
              <a:rPr lang="de-CH"/>
              <a:t/>
            </a:fld>
            <a:endParaRPr lang="de-CH"/>
          </a:p>
        </p:txBody>
      </p:sp>
      <p:sp>
        <p:nvSpPr>
          <p:cNvPr id="6" name="Fußzeilenplatzhalter 5"/>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7" name="Foliennummernplatzhalter 6"/>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10" name="Inhaltsplatzhalter 3"/>
          <p:cNvSpPr>
            <a:spLocks noGrp="1"/>
          </p:cNvSpPr>
          <p:nvPr>
            <p:ph sz="half" idx="13" hasCustomPrompt="1"/>
          </p:nvPr>
        </p:nvSpPr>
        <p:spPr bwMode="auto">
          <a:xfrm>
            <a:off x="8028038" y="1463675"/>
            <a:ext cx="3150000" cy="4713288"/>
          </a:xfrm>
        </p:spPr>
        <p:txBody>
          <a:bodyPr/>
          <a:lstStyle>
            <a:lvl1pPr>
              <a:defRPr/>
            </a:lvl1pPr>
          </a:lstStyle>
          <a:p>
            <a:pPr lvl="0">
              <a:defRPr/>
            </a:pPr>
            <a:r>
              <a:rPr lang="de-CH"/>
              <a:t>Inhalt hinzufügen</a:t>
            </a:r>
            <a:endParaRPr/>
          </a:p>
          <a:p>
            <a:pPr lvl="1">
              <a:defRPr/>
            </a:pPr>
            <a:r>
              <a:rPr lang="de-CH"/>
              <a:t>Zweite Ebene</a:t>
            </a:r>
            <a:endParaRPr/>
          </a:p>
          <a:p>
            <a:pPr lvl="2">
              <a:defRPr/>
            </a:pPr>
            <a:r>
              <a:rPr lang="de-CH"/>
              <a:t>Dritte Ebene</a:t>
            </a:r>
            <a:endParaRPr/>
          </a:p>
          <a:p>
            <a:pPr lvl="3">
              <a:defRPr/>
            </a:pPr>
            <a:r>
              <a:rPr lang="de-CH"/>
              <a:t>Vierte Ebene</a:t>
            </a:r>
            <a:endParaRPr/>
          </a:p>
          <a:p>
            <a:pPr lvl="4">
              <a:defRPr/>
            </a:pPr>
            <a:r>
              <a:rPr lang="de-CH"/>
              <a:t>Fünfte Ebene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Titel und Bild">
    <p:spTree>
      <p:nvGrpSpPr>
        <p:cNvPr id="1" name=""/>
        <p:cNvGrpSpPr/>
        <p:nvPr/>
      </p:nvGrpSpPr>
      <p:grpSpPr bwMode="auto">
        <a:xfrm>
          <a:off x="0" y="0"/>
          <a:ext cx="0" cy="0"/>
          <a:chOff x="0" y="0"/>
          <a:chExt cx="0" cy="0"/>
        </a:xfrm>
      </p:grpSpPr>
      <p:sp>
        <p:nvSpPr>
          <p:cNvPr id="3" name="Datumsplatzhalter 2"/>
          <p:cNvSpPr>
            <a:spLocks noGrp="1"/>
          </p:cNvSpPr>
          <p:nvPr>
            <p:ph type="dt" sz="half" idx="14"/>
          </p:nvPr>
        </p:nvSpPr>
        <p:spPr bwMode="auto"/>
        <p:txBody>
          <a:bodyPr/>
          <a:lstStyle/>
          <a:p>
            <a:pPr>
              <a:defRPr/>
            </a:pPr>
            <a:fld id="{62E68E26-7F4F-4535-B40E-2CA6F150D559}" type="datetime1">
              <a:rPr lang="de-CH"/>
              <a:t/>
            </a:fld>
            <a:endParaRPr lang="de-CH"/>
          </a:p>
        </p:txBody>
      </p:sp>
      <p:sp>
        <p:nvSpPr>
          <p:cNvPr id="4" name="Fußzeilenplatzhalter 3"/>
          <p:cNvSpPr>
            <a:spLocks noGrp="1"/>
          </p:cNvSpPr>
          <p:nvPr>
            <p:ph type="ftr" sz="quarter" idx="15"/>
          </p:nvPr>
        </p:nvSpPr>
        <p:spPr bwMode="auto"/>
        <p:txBody>
          <a:bodyPr/>
          <a:lstStyle/>
          <a:p>
            <a:pPr>
              <a:defRPr/>
            </a:pPr>
            <a:r>
              <a:rPr lang="de-CH"/>
              <a:t>Fusszeile (Ändern über «Einfügen &gt; Kopf- und Fusszeile»)</a:t>
            </a:r>
            <a:endParaRPr lang="de-CH"/>
          </a:p>
        </p:txBody>
      </p:sp>
      <p:sp>
        <p:nvSpPr>
          <p:cNvPr id="6" name="Foliennummernplatzhalter 5"/>
          <p:cNvSpPr>
            <a:spLocks noGrp="1"/>
          </p:cNvSpPr>
          <p:nvPr>
            <p:ph type="sldNum" sz="quarter" idx="16"/>
          </p:nvPr>
        </p:nvSpPr>
        <p:spPr bwMode="auto"/>
        <p:txBody>
          <a:bodyPr/>
          <a:lstStyle>
            <a:lvl1pPr>
              <a:defRPr>
                <a:solidFill>
                  <a:schemeClr val="bg1"/>
                </a:solidFill>
              </a:defRPr>
            </a:lvl1pPr>
          </a:lstStyle>
          <a:p>
            <a:pPr>
              <a:defRPr/>
            </a:pPr>
            <a:fld id="{442AD375-037F-43D0-B059-5172DA06796A}" type="slidenum">
              <a:rPr lang="de-CH"/>
              <a:t/>
            </a:fld>
            <a:endParaRPr lang="de-CH"/>
          </a:p>
        </p:txBody>
      </p:sp>
      <p:sp>
        <p:nvSpPr>
          <p:cNvPr id="5" name="Bildplatzhalter 4"/>
          <p:cNvSpPr>
            <a:spLocks noGrp="1"/>
          </p:cNvSpPr>
          <p:nvPr>
            <p:ph type="pic" sz="quarter" idx="13"/>
          </p:nvPr>
        </p:nvSpPr>
        <p:spPr bwMode="auto">
          <a:xfrm>
            <a:off x="0" y="0"/>
            <a:ext cx="12192000" cy="685799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Click icon to add picture</a:t>
            </a:r>
            <a:endParaRPr lang="de-CH"/>
          </a:p>
        </p:txBody>
      </p:sp>
      <p:sp>
        <p:nvSpPr>
          <p:cNvPr id="2" name="Titel 1"/>
          <p:cNvSpPr>
            <a:spLocks noGrp="1"/>
          </p:cNvSpPr>
          <p:nvPr>
            <p:ph type="title"/>
          </p:nvPr>
        </p:nvSpPr>
        <p:spPr bwMode="auto"/>
        <p:txBody>
          <a:bodyPr/>
          <a:lstStyle/>
          <a:p>
            <a:pPr>
              <a:defRPr/>
            </a:pPr>
            <a:r>
              <a:rPr lang="en-GB"/>
              <a:t>Click to edit Master title style</a:t>
            </a:r>
            <a:endParaRPr lang="de-CH"/>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Zitat mit Fläche blau">
    <p:bg>
      <p:bgPr shadeToTitle="0">
        <a:solidFill>
          <a:schemeClr val="accent1"/>
        </a:solidFill>
      </p:bgPr>
    </p:bg>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solidFill>
                  <a:schemeClr val="bg1"/>
                </a:solidFill>
              </a:defRPr>
            </a:lvl1pPr>
          </a:lstStyle>
          <a:p>
            <a:pPr>
              <a:defRPr/>
            </a:pPr>
            <a:r>
              <a:rPr lang="de-CH"/>
              <a:t>Titel hinzufügen</a:t>
            </a:r>
            <a:endParaRPr/>
          </a:p>
        </p:txBody>
      </p:sp>
      <p:sp>
        <p:nvSpPr>
          <p:cNvPr id="4" name="Datumsplatzhalter 3"/>
          <p:cNvSpPr>
            <a:spLocks noGrp="1"/>
          </p:cNvSpPr>
          <p:nvPr>
            <p:ph type="dt" sz="half" idx="10"/>
          </p:nvPr>
        </p:nvSpPr>
        <p:spPr bwMode="auto"/>
        <p:txBody>
          <a:bodyPr/>
          <a:lstStyle>
            <a:lvl1pPr>
              <a:defRPr>
                <a:solidFill>
                  <a:schemeClr val="accent1"/>
                </a:solidFill>
              </a:defRPr>
            </a:lvl1p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lvl1pPr>
              <a:defRPr>
                <a:solidFill>
                  <a:schemeClr val="accent1"/>
                </a:solidFill>
              </a:defRPr>
            </a:lvl1p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lvl1pPr>
              <a:defRPr>
                <a:solidFill>
                  <a:schemeClr val="accent1"/>
                </a:solidFill>
              </a:defRPr>
            </a:lvl1pPr>
          </a:lstStyle>
          <a:p>
            <a:pPr>
              <a:defRPr/>
            </a:pPr>
            <a:fld id="{442AD375-037F-43D0-B059-5172DA06796A}" type="slidenum">
              <a:rPr lang="de-CH"/>
              <a:t/>
            </a:fld>
            <a:endParaRPr lang="de-CH"/>
          </a:p>
        </p:txBody>
      </p:sp>
      <p:pic>
        <p:nvPicPr>
          <p:cNvPr id="11" name="Grafik 10"/>
          <p:cNvPicPr>
            <a:picLocks noChangeAspect="1"/>
          </p:cNvPicPr>
          <p:nvPr userDrawn="1"/>
        </p:nvPicPr>
        <p:blipFill>
          <a:blip r:embed="rId2"/>
          <a:stretch/>
        </p:blipFill>
        <p:spPr bwMode="auto">
          <a:xfrm>
            <a:off x="762868" y="6328746"/>
            <a:ext cx="655200" cy="192230"/>
          </a:xfrm>
          <a:prstGeom prst="rect">
            <a:avLst/>
          </a:prstGeom>
        </p:spPr>
      </p:pic>
      <p:sp>
        <p:nvSpPr>
          <p:cNvPr id="13" name="Textplatzhalter 12"/>
          <p:cNvSpPr>
            <a:spLocks noGrp="1"/>
          </p:cNvSpPr>
          <p:nvPr>
            <p:ph type="body" sz="quarter" idx="13" hasCustomPrompt="1"/>
          </p:nvPr>
        </p:nvSpPr>
        <p:spPr bwMode="auto">
          <a:xfrm>
            <a:off x="760412" y="2240868"/>
            <a:ext cx="10669587" cy="1334894"/>
          </a:xfrm>
        </p:spPr>
        <p:txBody>
          <a:bodyPr anchor="b"/>
          <a:lstStyle>
            <a:lvl1pPr>
              <a:lnSpc>
                <a:spcPct val="91000"/>
              </a:lnSpc>
              <a:defRPr sz="4500" b="1">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defRPr/>
            </a:pPr>
            <a:r>
              <a:rPr lang="de-CH"/>
              <a:t>«Zitat»</a:t>
            </a:r>
            <a:endParaRPr/>
          </a:p>
        </p:txBody>
      </p:sp>
      <p:sp>
        <p:nvSpPr>
          <p:cNvPr id="14" name="Textplatzhalter 12"/>
          <p:cNvSpPr>
            <a:spLocks noGrp="1"/>
          </p:cNvSpPr>
          <p:nvPr>
            <p:ph type="body" sz="quarter" idx="14" hasCustomPrompt="1"/>
          </p:nvPr>
        </p:nvSpPr>
        <p:spPr bwMode="auto">
          <a:xfrm>
            <a:off x="763588" y="3871143"/>
            <a:ext cx="10669587" cy="1224136"/>
          </a:xfrm>
        </p:spPr>
        <p:txBody>
          <a:bodyPr/>
          <a:lstStyle>
            <a:lvl1pPr>
              <a:lnSpc>
                <a:spcPct val="112000"/>
              </a:lnSpc>
              <a:defRPr sz="1500" b="1" spc="0">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defRPr/>
            </a:pPr>
            <a:r>
              <a:rPr lang="de-CH"/>
              <a:t>Vorname Name</a:t>
            </a:r>
            <a:br>
              <a:rPr lang="de-CH"/>
            </a:br>
            <a:r>
              <a:rPr lang="de-CH"/>
              <a:t>Funktion</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Zitat mit Fläche rot">
    <p:bg>
      <p:bgPr shadeToTitle="0">
        <a:solidFill>
          <a:schemeClr val="accent6"/>
        </a:solidFill>
      </p:bgPr>
    </p:bg>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solidFill>
                  <a:schemeClr val="bg1"/>
                </a:solidFill>
              </a:defRPr>
            </a:lvl1pPr>
          </a:lstStyle>
          <a:p>
            <a:pPr>
              <a:defRPr/>
            </a:pPr>
            <a:r>
              <a:rPr lang="de-CH"/>
              <a:t>Titel hinzufügen</a:t>
            </a:r>
            <a:endParaRPr/>
          </a:p>
        </p:txBody>
      </p:sp>
      <p:sp>
        <p:nvSpPr>
          <p:cNvPr id="4" name="Datumsplatzhalter 3"/>
          <p:cNvSpPr>
            <a:spLocks noGrp="1"/>
          </p:cNvSpPr>
          <p:nvPr>
            <p:ph type="dt" sz="half" idx="10"/>
          </p:nvPr>
        </p:nvSpPr>
        <p:spPr bwMode="auto"/>
        <p:txBody>
          <a:bodyPr/>
          <a:lstStyle>
            <a:lvl1pPr>
              <a:defRPr>
                <a:solidFill>
                  <a:schemeClr val="accent6"/>
                </a:solidFill>
              </a:defRPr>
            </a:lvl1p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lvl1pPr>
              <a:defRPr>
                <a:solidFill>
                  <a:schemeClr val="accent6"/>
                </a:solidFill>
              </a:defRPr>
            </a:lvl1p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lvl1pPr>
              <a:defRPr>
                <a:solidFill>
                  <a:schemeClr val="accent6"/>
                </a:solidFill>
              </a:defRPr>
            </a:lvl1pPr>
          </a:lstStyle>
          <a:p>
            <a:pPr>
              <a:defRPr/>
            </a:pPr>
            <a:fld id="{442AD375-037F-43D0-B059-5172DA06796A}" type="slidenum">
              <a:rPr lang="de-CH"/>
              <a:t/>
            </a:fld>
            <a:endParaRPr lang="de-CH"/>
          </a:p>
        </p:txBody>
      </p:sp>
      <p:pic>
        <p:nvPicPr>
          <p:cNvPr id="11" name="Grafik 10"/>
          <p:cNvPicPr>
            <a:picLocks noChangeAspect="1"/>
          </p:cNvPicPr>
          <p:nvPr userDrawn="1"/>
        </p:nvPicPr>
        <p:blipFill>
          <a:blip r:embed="rId2"/>
          <a:stretch/>
        </p:blipFill>
        <p:spPr bwMode="auto">
          <a:xfrm>
            <a:off x="762868" y="6328746"/>
            <a:ext cx="655200" cy="192230"/>
          </a:xfrm>
          <a:prstGeom prst="rect">
            <a:avLst/>
          </a:prstGeom>
        </p:spPr>
      </p:pic>
      <p:sp>
        <p:nvSpPr>
          <p:cNvPr id="13" name="Textplatzhalter 12"/>
          <p:cNvSpPr>
            <a:spLocks noGrp="1"/>
          </p:cNvSpPr>
          <p:nvPr>
            <p:ph type="body" sz="quarter" idx="13" hasCustomPrompt="1"/>
          </p:nvPr>
        </p:nvSpPr>
        <p:spPr bwMode="auto">
          <a:xfrm>
            <a:off x="760412" y="2240868"/>
            <a:ext cx="10669587" cy="1334894"/>
          </a:xfrm>
        </p:spPr>
        <p:txBody>
          <a:bodyPr anchor="b"/>
          <a:lstStyle>
            <a:lvl1pPr>
              <a:lnSpc>
                <a:spcPct val="91000"/>
              </a:lnSpc>
              <a:defRPr sz="4500" b="1">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defRPr/>
            </a:pPr>
            <a:r>
              <a:rPr lang="de-CH"/>
              <a:t>«Zitat»</a:t>
            </a:r>
            <a:endParaRPr/>
          </a:p>
        </p:txBody>
      </p:sp>
      <p:sp>
        <p:nvSpPr>
          <p:cNvPr id="14" name="Textplatzhalter 12"/>
          <p:cNvSpPr>
            <a:spLocks noGrp="1"/>
          </p:cNvSpPr>
          <p:nvPr>
            <p:ph type="body" sz="quarter" idx="14" hasCustomPrompt="1"/>
          </p:nvPr>
        </p:nvSpPr>
        <p:spPr bwMode="auto">
          <a:xfrm>
            <a:off x="763588" y="3871143"/>
            <a:ext cx="10669587" cy="1224136"/>
          </a:xfrm>
        </p:spPr>
        <p:txBody>
          <a:bodyPr/>
          <a:lstStyle>
            <a:lvl1pPr>
              <a:lnSpc>
                <a:spcPct val="112000"/>
              </a:lnSpc>
              <a:defRPr sz="1500" b="1" spc="0">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defRPr/>
            </a:pPr>
            <a:r>
              <a:rPr lang="de-CH"/>
              <a:t>Vorname Name</a:t>
            </a:r>
            <a:br>
              <a:rPr lang="de-CH"/>
            </a:br>
            <a:r>
              <a:rPr lang="de-CH"/>
              <a:t>Funktion</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Zitat mit Fläche grau">
    <p:bg>
      <p:bgPr shadeToTitle="0">
        <a:solidFill>
          <a:srgbClr val="82878C"/>
        </a:solidFill>
      </p:bgPr>
    </p:bg>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a:xfrm>
            <a:off x="760413" y="417600"/>
            <a:ext cx="10672762" cy="455234"/>
          </a:xfrm>
        </p:spPr>
        <p:txBody>
          <a:bodyPr/>
          <a:lstStyle>
            <a:lvl1pPr>
              <a:defRPr>
                <a:solidFill>
                  <a:schemeClr val="bg1"/>
                </a:solidFill>
              </a:defRPr>
            </a:lvl1pPr>
          </a:lstStyle>
          <a:p>
            <a:pPr>
              <a:defRPr/>
            </a:pPr>
            <a:r>
              <a:rPr lang="de-CH"/>
              <a:t>Titel hinzufügen</a:t>
            </a:r>
            <a:endParaRPr/>
          </a:p>
        </p:txBody>
      </p:sp>
      <p:sp>
        <p:nvSpPr>
          <p:cNvPr id="4" name="Datumsplatzhalter 3"/>
          <p:cNvSpPr>
            <a:spLocks noGrp="1"/>
          </p:cNvSpPr>
          <p:nvPr>
            <p:ph type="dt" sz="half" idx="10"/>
          </p:nvPr>
        </p:nvSpPr>
        <p:spPr bwMode="auto"/>
        <p:txBody>
          <a:bodyPr/>
          <a:lstStyle>
            <a:lvl1pPr>
              <a:defRPr>
                <a:solidFill>
                  <a:srgbClr val="82878C"/>
                </a:solidFill>
              </a:defRPr>
            </a:lvl1p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lvl1pPr>
              <a:defRPr>
                <a:solidFill>
                  <a:srgbClr val="82878C"/>
                </a:solidFill>
              </a:defRPr>
            </a:lvl1p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lvl1pPr>
              <a:defRPr>
                <a:solidFill>
                  <a:srgbClr val="82878C"/>
                </a:solidFill>
              </a:defRPr>
            </a:lvl1pPr>
          </a:lstStyle>
          <a:p>
            <a:pPr>
              <a:defRPr/>
            </a:pPr>
            <a:fld id="{442AD375-037F-43D0-B059-5172DA06796A}" type="slidenum">
              <a:rPr lang="de-CH"/>
              <a:t/>
            </a:fld>
            <a:endParaRPr lang="de-CH"/>
          </a:p>
        </p:txBody>
      </p:sp>
      <p:pic>
        <p:nvPicPr>
          <p:cNvPr id="11" name="Grafik 10"/>
          <p:cNvPicPr>
            <a:picLocks noChangeAspect="1"/>
          </p:cNvPicPr>
          <p:nvPr userDrawn="1"/>
        </p:nvPicPr>
        <p:blipFill>
          <a:blip r:embed="rId2"/>
          <a:stretch/>
        </p:blipFill>
        <p:spPr bwMode="auto">
          <a:xfrm>
            <a:off x="762868" y="6328746"/>
            <a:ext cx="655200" cy="192230"/>
          </a:xfrm>
          <a:prstGeom prst="rect">
            <a:avLst/>
          </a:prstGeom>
        </p:spPr>
      </p:pic>
      <p:sp>
        <p:nvSpPr>
          <p:cNvPr id="13" name="Textplatzhalter 12"/>
          <p:cNvSpPr>
            <a:spLocks noGrp="1"/>
          </p:cNvSpPr>
          <p:nvPr>
            <p:ph type="body" sz="quarter" idx="13" hasCustomPrompt="1"/>
          </p:nvPr>
        </p:nvSpPr>
        <p:spPr bwMode="auto">
          <a:xfrm>
            <a:off x="760412" y="2240868"/>
            <a:ext cx="10669587" cy="1334894"/>
          </a:xfrm>
        </p:spPr>
        <p:txBody>
          <a:bodyPr anchor="b"/>
          <a:lstStyle>
            <a:lvl1pPr>
              <a:lnSpc>
                <a:spcPct val="91000"/>
              </a:lnSpc>
              <a:defRPr sz="4500" b="1">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defRPr/>
            </a:pPr>
            <a:r>
              <a:rPr lang="de-CH"/>
              <a:t>«Zitat»</a:t>
            </a:r>
            <a:endParaRPr/>
          </a:p>
        </p:txBody>
      </p:sp>
      <p:sp>
        <p:nvSpPr>
          <p:cNvPr id="14" name="Textplatzhalter 12"/>
          <p:cNvSpPr>
            <a:spLocks noGrp="1"/>
          </p:cNvSpPr>
          <p:nvPr>
            <p:ph type="body" sz="quarter" idx="14" hasCustomPrompt="1"/>
          </p:nvPr>
        </p:nvSpPr>
        <p:spPr bwMode="auto">
          <a:xfrm>
            <a:off x="763588" y="3871143"/>
            <a:ext cx="10669587" cy="1224136"/>
          </a:xfrm>
        </p:spPr>
        <p:txBody>
          <a:bodyPr/>
          <a:lstStyle>
            <a:lvl1pPr>
              <a:lnSpc>
                <a:spcPct val="112000"/>
              </a:lnSpc>
              <a:defRPr sz="1500" b="1" spc="0">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defRPr/>
            </a:pPr>
            <a:r>
              <a:rPr lang="de-CH"/>
              <a:t>Vorname Name</a:t>
            </a:r>
            <a:br>
              <a:rPr lang="de-CH"/>
            </a:br>
            <a:r>
              <a:rPr lang="de-CH"/>
              <a:t>Funktion</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Zitat">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solidFill>
                  <a:schemeClr val="accent1"/>
                </a:solidFill>
              </a:defRPr>
            </a:lvl1pPr>
          </a:lstStyle>
          <a:p>
            <a:pPr>
              <a:defRPr/>
            </a:pPr>
            <a:r>
              <a:rPr lang="de-CH"/>
              <a:t>Titel hinzufügen</a:t>
            </a:r>
            <a:endParaRPr/>
          </a:p>
        </p:txBody>
      </p:sp>
      <p:sp>
        <p:nvSpPr>
          <p:cNvPr id="4" name="Datumsplatzhalter 3"/>
          <p:cNvSpPr>
            <a:spLocks noGrp="1"/>
          </p:cNvSpPr>
          <p:nvPr>
            <p:ph type="dt" sz="half" idx="10"/>
          </p:nvPr>
        </p:nvSpPr>
        <p:spPr bwMode="auto"/>
        <p:txBody>
          <a:body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13" name="Textplatzhalter 12"/>
          <p:cNvSpPr>
            <a:spLocks noGrp="1"/>
          </p:cNvSpPr>
          <p:nvPr>
            <p:ph type="body" sz="quarter" idx="13" hasCustomPrompt="1"/>
          </p:nvPr>
        </p:nvSpPr>
        <p:spPr bwMode="auto">
          <a:xfrm>
            <a:off x="760412" y="2240868"/>
            <a:ext cx="10669587" cy="1334894"/>
          </a:xfrm>
        </p:spPr>
        <p:txBody>
          <a:bodyPr anchor="b"/>
          <a:lstStyle>
            <a:lvl1pPr>
              <a:lnSpc>
                <a:spcPct val="91000"/>
              </a:lnSpc>
              <a:defRPr sz="4500" b="1">
                <a:solidFill>
                  <a:schemeClr val="accent6"/>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defRPr/>
            </a:pPr>
            <a:r>
              <a:rPr lang="de-CH"/>
              <a:t>«Zitat»</a:t>
            </a:r>
            <a:endParaRPr/>
          </a:p>
        </p:txBody>
      </p:sp>
      <p:sp>
        <p:nvSpPr>
          <p:cNvPr id="14" name="Textplatzhalter 12"/>
          <p:cNvSpPr>
            <a:spLocks noGrp="1"/>
          </p:cNvSpPr>
          <p:nvPr>
            <p:ph type="body" sz="quarter" idx="14" hasCustomPrompt="1"/>
          </p:nvPr>
        </p:nvSpPr>
        <p:spPr bwMode="auto">
          <a:xfrm>
            <a:off x="763588" y="3871143"/>
            <a:ext cx="10669587" cy="1224136"/>
          </a:xfrm>
        </p:spPr>
        <p:txBody>
          <a:bodyPr/>
          <a:lstStyle>
            <a:lvl1pPr>
              <a:lnSpc>
                <a:spcPct val="112000"/>
              </a:lnSpc>
              <a:defRPr sz="1500" b="1" spc="0">
                <a:solidFill>
                  <a:schemeClr val="accent6"/>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defRPr/>
            </a:pPr>
            <a:r>
              <a:rPr lang="de-CH"/>
              <a:t>Vorname Name</a:t>
            </a:r>
            <a:br>
              <a:rPr lang="de-CH"/>
            </a:br>
            <a:r>
              <a:rPr lang="de-CH"/>
              <a:t>Funktion</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title" userDrawn="1">
  <p:cSld name="Titelfolie Verlauf 1">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56AFD08D-C304-4487-A3C7-F6DDA37DC167}" type="datetime1">
              <a:rPr lang="de-CH"/>
              <a:t/>
            </a:fld>
            <a:endParaRPr lang="de-CH"/>
          </a:p>
        </p:txBody>
      </p:sp>
      <p:sp>
        <p:nvSpPr>
          <p:cNvPr id="6" name="Fußzeilenplatzhalter 5"/>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8" name="Foliennummernplatzhalter 7"/>
          <p:cNvSpPr>
            <a:spLocks noGrp="1"/>
          </p:cNvSpPr>
          <p:nvPr>
            <p:ph type="sldNum" sz="quarter" idx="12"/>
          </p:nvPr>
        </p:nvSpPr>
        <p:spPr bwMode="auto"/>
        <p:txBody>
          <a:bodyPr/>
          <a:lstStyle>
            <a:lvl1pPr>
              <a:defRPr>
                <a:solidFill>
                  <a:schemeClr val="bg1"/>
                </a:solidFill>
              </a:defRPr>
            </a:lvl1pPr>
          </a:lstStyle>
          <a:p>
            <a:pPr>
              <a:defRPr/>
            </a:pPr>
            <a:fld id="{442AD375-037F-43D0-B059-5172DA06796A}" type="slidenum">
              <a:rPr lang="de-CH"/>
              <a:t/>
            </a:fld>
            <a:endParaRPr lang="de-CH"/>
          </a:p>
        </p:txBody>
      </p:sp>
      <p:pic>
        <p:nvPicPr>
          <p:cNvPr id="7" name="Grafik 6" descr="Ein Bild, das Blau, Farbigkeit, violett, Flieder enthält.&#10;&#10;Automatisch generierte Beschreibung"/>
          <p:cNvPicPr/>
          <p:nvPr userDrawn="1"/>
        </p:nvPicPr>
        <p:blipFill>
          <a:blip r:embed="rId2"/>
          <a:stretch/>
        </p:blipFill>
        <p:spPr bwMode="auto">
          <a:xfrm>
            <a:off x="0" y="195"/>
            <a:ext cx="12192000" cy="6861600"/>
          </a:xfrm>
          <a:prstGeom prst="rect">
            <a:avLst/>
          </a:prstGeom>
        </p:spPr>
      </p:pic>
      <p:sp>
        <p:nvSpPr>
          <p:cNvPr id="2" name="Titel 1"/>
          <p:cNvSpPr>
            <a:spLocks noGrp="1"/>
          </p:cNvSpPr>
          <p:nvPr>
            <p:ph type="ctrTitle" hasCustomPrompt="1"/>
          </p:nvPr>
        </p:nvSpPr>
        <p:spPr bwMode="auto">
          <a:xfrm>
            <a:off x="760413" y="1463675"/>
            <a:ext cx="10672762" cy="2155825"/>
          </a:xfrm>
        </p:spPr>
        <p:txBody>
          <a:bodyPr anchor="b"/>
          <a:lstStyle>
            <a:lvl1pPr algn="l">
              <a:lnSpc>
                <a:spcPct val="86000"/>
              </a:lnSpc>
              <a:defRPr sz="7000" b="0">
                <a:solidFill>
                  <a:schemeClr val="bg1"/>
                </a:solidFill>
              </a:defRPr>
            </a:lvl1pPr>
          </a:lstStyle>
          <a:p>
            <a:pPr>
              <a:defRPr/>
            </a:pPr>
            <a:r>
              <a:rPr lang="de-CH"/>
              <a:t>Titel hinzufügen</a:t>
            </a:r>
            <a:endParaRPr/>
          </a:p>
        </p:txBody>
      </p:sp>
      <p:sp>
        <p:nvSpPr>
          <p:cNvPr id="3" name="Untertitel 2"/>
          <p:cNvSpPr>
            <a:spLocks noGrp="1"/>
          </p:cNvSpPr>
          <p:nvPr>
            <p:ph type="subTitle" idx="1"/>
          </p:nvPr>
        </p:nvSpPr>
        <p:spPr bwMode="auto">
          <a:xfrm>
            <a:off x="760413" y="3753036"/>
            <a:ext cx="10669587" cy="864096"/>
          </a:xfrm>
        </p:spPr>
        <p:txBody>
          <a:bodyPr/>
          <a:lstStyle>
            <a:lvl1pPr marL="0" indent="0" algn="l">
              <a:buNone/>
              <a:defRPr sz="17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de-CH"/>
          </a:p>
        </p:txBody>
      </p:sp>
      <p:pic>
        <p:nvPicPr>
          <p:cNvPr id="11" name="Grafik 10"/>
          <p:cNvPicPr>
            <a:picLocks noChangeAspect="1"/>
          </p:cNvPicPr>
          <p:nvPr userDrawn="1"/>
        </p:nvPicPr>
        <p:blipFill>
          <a:blip r:embed="rId3"/>
          <a:stretch/>
        </p:blipFill>
        <p:spPr bwMode="auto">
          <a:xfrm>
            <a:off x="760413" y="508073"/>
            <a:ext cx="1566000" cy="459451"/>
          </a:xfrm>
          <a:prstGeom prst="rect">
            <a:avLst/>
          </a:prstGeom>
        </p:spPr>
      </p:pic>
    </p:spTree>
  </p:cSld>
  <p:clrMapOvr>
    <a:masterClrMapping/>
  </p:clrMapOvr>
  <p:hf dt="0" ftr="0" hdr="0" sldNum="0"/>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Kontakt">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de-CH"/>
              <a:t>Titel hinzufügen</a:t>
            </a:r>
            <a:endParaRPr/>
          </a:p>
        </p:txBody>
      </p:sp>
      <p:sp>
        <p:nvSpPr>
          <p:cNvPr id="5" name="Datumsplatzhalter 4"/>
          <p:cNvSpPr>
            <a:spLocks noGrp="1"/>
          </p:cNvSpPr>
          <p:nvPr>
            <p:ph type="dt" sz="half" idx="10"/>
          </p:nvPr>
        </p:nvSpPr>
        <p:spPr bwMode="auto"/>
        <p:txBody>
          <a:bodyPr/>
          <a:lstStyle/>
          <a:p>
            <a:pPr>
              <a:defRPr/>
            </a:pPr>
            <a:fld id="{BA546344-03B1-42A7-B4DC-431787A21E7E}" type="datetime1">
              <a:rPr lang="de-CH"/>
              <a:t/>
            </a:fld>
            <a:endParaRPr lang="de-CH"/>
          </a:p>
        </p:txBody>
      </p:sp>
      <p:sp>
        <p:nvSpPr>
          <p:cNvPr id="6" name="Fußzeilenplatzhalter 5"/>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7" name="Foliennummernplatzhalter 6"/>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12" name="Textplatzhalter 11"/>
          <p:cNvSpPr>
            <a:spLocks noGrp="1"/>
          </p:cNvSpPr>
          <p:nvPr>
            <p:ph type="body" sz="quarter" idx="14" hasCustomPrompt="1"/>
          </p:nvPr>
        </p:nvSpPr>
        <p:spPr bwMode="auto">
          <a:xfrm>
            <a:off x="760413" y="1463675"/>
            <a:ext cx="2203239" cy="2231641"/>
          </a:xfrm>
        </p:spPr>
        <p:txBody>
          <a:bodyPr/>
          <a:lstStyle>
            <a:lvl1pPr>
              <a:lnSpc>
                <a:spcPct val="122000"/>
              </a:lnSpc>
              <a:defRPr sz="1000" b="0" spc="0"/>
            </a:lvl1pPr>
            <a:lvl2pPr>
              <a:defRPr sz="1000"/>
            </a:lvl2pPr>
            <a:lvl3pPr>
              <a:defRPr sz="1000"/>
            </a:lvl3pPr>
            <a:lvl4pPr>
              <a:defRPr sz="1000"/>
            </a:lvl4pPr>
            <a:lvl5pPr>
              <a:defRPr sz="1000"/>
            </a:lvl5pPr>
          </a:lstStyle>
          <a:p>
            <a:pPr lvl="0">
              <a:defRPr/>
            </a:pPr>
            <a:r>
              <a:rPr lang="de-DE"/>
              <a:t>Vorname Name</a:t>
            </a:r>
            <a:br>
              <a:rPr lang="de-DE"/>
            </a:br>
            <a:r>
              <a:rPr lang="de-DE"/>
              <a:t>Geschäftsführer</a:t>
            </a:r>
            <a:endParaRPr lang="de-CH"/>
          </a:p>
        </p:txBody>
      </p:sp>
      <p:sp>
        <p:nvSpPr>
          <p:cNvPr id="13" name="Textplatzhalter 11"/>
          <p:cNvSpPr>
            <a:spLocks noGrp="1"/>
          </p:cNvSpPr>
          <p:nvPr>
            <p:ph type="body" sz="quarter" idx="15" hasCustomPrompt="1"/>
          </p:nvPr>
        </p:nvSpPr>
        <p:spPr bwMode="auto">
          <a:xfrm>
            <a:off x="3490481" y="1463674"/>
            <a:ext cx="2203239" cy="2231641"/>
          </a:xfrm>
        </p:spPr>
        <p:txBody>
          <a:bodyPr/>
          <a:lstStyle>
            <a:lvl1pPr>
              <a:lnSpc>
                <a:spcPct val="122000"/>
              </a:lnSpc>
              <a:defRPr sz="1000" b="0" spc="0"/>
            </a:lvl1pPr>
            <a:lvl2pPr>
              <a:defRPr sz="1000"/>
            </a:lvl2pPr>
            <a:lvl3pPr>
              <a:defRPr sz="1000"/>
            </a:lvl3pPr>
            <a:lvl4pPr>
              <a:defRPr sz="1000"/>
            </a:lvl4pPr>
            <a:lvl5pPr>
              <a:defRPr sz="1000"/>
            </a:lvl5pPr>
          </a:lstStyle>
          <a:p>
            <a:pPr lvl="0">
              <a:defRPr/>
            </a:pPr>
            <a:r>
              <a:rPr lang="de-DE"/>
              <a:t>Vorname Name</a:t>
            </a:r>
            <a:br>
              <a:rPr lang="de-DE"/>
            </a:br>
            <a:r>
              <a:rPr lang="de-DE"/>
              <a:t>Geschäftsführer</a:t>
            </a:r>
            <a:endParaRPr lang="de-CH"/>
          </a:p>
        </p:txBody>
      </p:sp>
      <p:sp>
        <p:nvSpPr>
          <p:cNvPr id="14" name="Textplatzhalter 11"/>
          <p:cNvSpPr>
            <a:spLocks noGrp="1"/>
          </p:cNvSpPr>
          <p:nvPr>
            <p:ph type="body" sz="quarter" idx="16" hasCustomPrompt="1"/>
          </p:nvPr>
        </p:nvSpPr>
        <p:spPr bwMode="auto">
          <a:xfrm>
            <a:off x="6220549" y="1463340"/>
            <a:ext cx="2203239" cy="2231641"/>
          </a:xfrm>
        </p:spPr>
        <p:txBody>
          <a:bodyPr/>
          <a:lstStyle>
            <a:lvl1pPr>
              <a:lnSpc>
                <a:spcPct val="122000"/>
              </a:lnSpc>
              <a:defRPr sz="1000" b="0" spc="0"/>
            </a:lvl1pPr>
            <a:lvl2pPr>
              <a:defRPr sz="1000"/>
            </a:lvl2pPr>
            <a:lvl3pPr>
              <a:defRPr sz="1000"/>
            </a:lvl3pPr>
            <a:lvl4pPr>
              <a:defRPr sz="1000"/>
            </a:lvl4pPr>
            <a:lvl5pPr>
              <a:defRPr sz="1000"/>
            </a:lvl5pPr>
          </a:lstStyle>
          <a:p>
            <a:pPr lvl="0">
              <a:defRPr/>
            </a:pPr>
            <a:r>
              <a:rPr lang="de-DE"/>
              <a:t>Vorname Name</a:t>
            </a:r>
            <a:br>
              <a:rPr lang="de-DE"/>
            </a:br>
            <a:r>
              <a:rPr lang="de-DE"/>
              <a:t>Geschäftsführer</a:t>
            </a:r>
            <a:endParaRPr lang="de-CH"/>
          </a:p>
        </p:txBody>
      </p:sp>
      <p:sp>
        <p:nvSpPr>
          <p:cNvPr id="15" name="Textplatzhalter 11"/>
          <p:cNvSpPr>
            <a:spLocks noGrp="1"/>
          </p:cNvSpPr>
          <p:nvPr>
            <p:ph type="body" sz="quarter" idx="17" hasCustomPrompt="1"/>
          </p:nvPr>
        </p:nvSpPr>
        <p:spPr bwMode="auto">
          <a:xfrm>
            <a:off x="8950616" y="1463675"/>
            <a:ext cx="2203239" cy="2231641"/>
          </a:xfrm>
        </p:spPr>
        <p:txBody>
          <a:bodyPr/>
          <a:lstStyle>
            <a:lvl1pPr>
              <a:lnSpc>
                <a:spcPct val="122000"/>
              </a:lnSpc>
              <a:defRPr sz="1000" b="0" spc="0"/>
            </a:lvl1pPr>
            <a:lvl2pPr>
              <a:defRPr sz="1000"/>
            </a:lvl2pPr>
            <a:lvl3pPr>
              <a:defRPr sz="1000"/>
            </a:lvl3pPr>
            <a:lvl4pPr>
              <a:defRPr sz="1000"/>
            </a:lvl4pPr>
            <a:lvl5pPr>
              <a:defRPr sz="1000"/>
            </a:lvl5pPr>
          </a:lstStyle>
          <a:p>
            <a:pPr lvl="0">
              <a:defRPr/>
            </a:pPr>
            <a:r>
              <a:rPr lang="de-DE"/>
              <a:t>Vorname Name</a:t>
            </a:r>
            <a:br>
              <a:rPr lang="de-DE"/>
            </a:br>
            <a:r>
              <a:rPr lang="de-DE"/>
              <a:t>Geschäftsführer</a:t>
            </a:r>
            <a:endParaRPr lang="de-CH"/>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GB"/>
              <a:t>Click to edit Master title style</a:t>
            </a:r>
            <a:endParaRPr lang="de-CH"/>
          </a:p>
        </p:txBody>
      </p:sp>
      <p:sp>
        <p:nvSpPr>
          <p:cNvPr id="3" name="Datumsplatzhalter 2"/>
          <p:cNvSpPr>
            <a:spLocks noGrp="1"/>
          </p:cNvSpPr>
          <p:nvPr>
            <p:ph type="dt" sz="half" idx="10"/>
          </p:nvPr>
        </p:nvSpPr>
        <p:spPr bwMode="auto"/>
        <p:txBody>
          <a:bodyPr/>
          <a:lstStyle/>
          <a:p>
            <a:pPr>
              <a:defRPr/>
            </a:pPr>
            <a:fld id="{853F1956-685E-45EB-8598-10C5C7DA00AE}" type="datetime1">
              <a:rPr lang="de-CH"/>
              <a:t/>
            </a:fld>
            <a:endParaRPr lang="de-CH"/>
          </a:p>
        </p:txBody>
      </p:sp>
      <p:sp>
        <p:nvSpPr>
          <p:cNvPr id="4" name="Fußzeilenplatzhalter 3"/>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5" name="Foliennummernplatzhalter 4"/>
          <p:cNvSpPr>
            <a:spLocks noGrp="1"/>
          </p:cNvSpPr>
          <p:nvPr>
            <p:ph type="sldNum" sz="quarter" idx="12"/>
          </p:nvPr>
        </p:nvSpPr>
        <p:spPr bwMode="auto"/>
        <p:txBody>
          <a:bodyPr/>
          <a:lstStyle/>
          <a:p>
            <a:pPr>
              <a:defRPr/>
            </a:pPr>
            <a:fld id="{442AD375-037F-43D0-B059-5172DA06796A}" type="slidenum">
              <a:rPr lang="de-CH"/>
              <a:t/>
            </a:fld>
            <a:endParaRPr lang="de-CH"/>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Logo">
    <p:bg>
      <p:bgPr shadeToTitle="0">
        <a:solidFill>
          <a:schemeClr val="accent1"/>
        </a:solidFill>
      </p:bgPr>
    </p:bg>
    <p:spTree>
      <p:nvGrpSpPr>
        <p:cNvPr id="1" name=""/>
        <p:cNvGrpSpPr/>
        <p:nvPr/>
      </p:nvGrpSpPr>
      <p:grpSpPr bwMode="auto">
        <a:xfrm>
          <a:off x="0" y="0"/>
          <a:ext cx="0" cy="0"/>
          <a:chOff x="0" y="0"/>
          <a:chExt cx="0" cy="0"/>
        </a:xfrm>
      </p:grpSpPr>
      <p:sp>
        <p:nvSpPr>
          <p:cNvPr id="3" name="Datumsplatzhalter 2"/>
          <p:cNvSpPr>
            <a:spLocks noGrp="1"/>
          </p:cNvSpPr>
          <p:nvPr>
            <p:ph type="dt" sz="half" idx="10"/>
          </p:nvPr>
        </p:nvSpPr>
        <p:spPr bwMode="auto"/>
        <p:txBody>
          <a:bodyPr/>
          <a:lstStyle>
            <a:lvl1pPr>
              <a:defRPr>
                <a:solidFill>
                  <a:schemeClr val="accent1"/>
                </a:solidFill>
              </a:defRPr>
            </a:lvl1pPr>
          </a:lstStyle>
          <a:p>
            <a:pPr>
              <a:defRPr/>
            </a:pPr>
            <a:fld id="{853F1956-685E-45EB-8598-10C5C7DA00AE}" type="datetime1">
              <a:rPr lang="de-CH"/>
              <a:t/>
            </a:fld>
            <a:endParaRPr lang="de-CH"/>
          </a:p>
        </p:txBody>
      </p:sp>
      <p:sp>
        <p:nvSpPr>
          <p:cNvPr id="4" name="Fußzeilenplatzhalter 3"/>
          <p:cNvSpPr>
            <a:spLocks noGrp="1"/>
          </p:cNvSpPr>
          <p:nvPr>
            <p:ph type="ftr" sz="quarter" idx="11"/>
          </p:nvPr>
        </p:nvSpPr>
        <p:spPr bwMode="auto"/>
        <p:txBody>
          <a:bodyPr/>
          <a:lstStyle>
            <a:lvl1pPr>
              <a:defRPr>
                <a:solidFill>
                  <a:schemeClr val="accent1"/>
                </a:solidFill>
              </a:defRPr>
            </a:lvl1pPr>
          </a:lstStyle>
          <a:p>
            <a:pPr>
              <a:defRPr/>
            </a:pPr>
            <a:r>
              <a:rPr lang="de-CH"/>
              <a:t>Fusszeile (Ändern über «Einfügen &gt; Kopf- und Fusszeile»)</a:t>
            </a:r>
            <a:endParaRPr lang="de-CH"/>
          </a:p>
        </p:txBody>
      </p:sp>
      <p:sp>
        <p:nvSpPr>
          <p:cNvPr id="5" name="Foliennummernplatzhalter 4"/>
          <p:cNvSpPr>
            <a:spLocks noGrp="1"/>
          </p:cNvSpPr>
          <p:nvPr>
            <p:ph type="sldNum" sz="quarter" idx="12"/>
          </p:nvPr>
        </p:nvSpPr>
        <p:spPr bwMode="auto"/>
        <p:txBody>
          <a:bodyPr/>
          <a:lstStyle>
            <a:lvl1pPr>
              <a:defRPr>
                <a:solidFill>
                  <a:schemeClr val="accent1"/>
                </a:solidFill>
              </a:defRPr>
            </a:lvl1pPr>
          </a:lstStyle>
          <a:p>
            <a:pPr>
              <a:defRPr/>
            </a:pPr>
            <a:fld id="{442AD375-037F-43D0-B059-5172DA06796A}" type="slidenum">
              <a:rPr lang="de-CH"/>
              <a:t/>
            </a:fld>
            <a:endParaRPr lang="de-CH"/>
          </a:p>
        </p:txBody>
      </p:sp>
      <p:pic>
        <p:nvPicPr>
          <p:cNvPr id="9" name="Grafik 8"/>
          <p:cNvPicPr>
            <a:picLocks noChangeAspect="1"/>
          </p:cNvPicPr>
          <p:nvPr userDrawn="1"/>
        </p:nvPicPr>
        <p:blipFill>
          <a:blip r:embed="rId2"/>
          <a:stretch/>
        </p:blipFill>
        <p:spPr bwMode="auto">
          <a:xfrm>
            <a:off x="4212073" y="2896907"/>
            <a:ext cx="3520800" cy="1032974"/>
          </a:xfrm>
          <a:prstGeom prst="rect">
            <a:avLst/>
          </a:prstGeom>
        </p:spPr>
      </p:pic>
    </p:spTree>
  </p:cSld>
  <p:clrMapOvr>
    <a:masterClrMapping/>
  </p:clrMapOvr>
  <p:hf dt="0" ftr="0" hdr="0" sldNum="0"/>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fld id="{A28D6B92-AF1C-4ED6-80D3-0FE0D73F5141}" type="datetime1">
              <a:rPr lang="de-CH"/>
              <a:t/>
            </a:fld>
            <a:endParaRPr lang="de-CH"/>
          </a:p>
        </p:txBody>
      </p:sp>
      <p:sp>
        <p:nvSpPr>
          <p:cNvPr id="3" name="Fußzeilenplatzhalter 2"/>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4" name="Foliennummernplatzhalter 3"/>
          <p:cNvSpPr>
            <a:spLocks noGrp="1"/>
          </p:cNvSpPr>
          <p:nvPr>
            <p:ph type="sldNum" sz="quarter" idx="12"/>
          </p:nvPr>
        </p:nvSpPr>
        <p:spPr bwMode="auto"/>
        <p:txBody>
          <a:bodyPr/>
          <a:lstStyle/>
          <a:p>
            <a:pPr>
              <a:defRPr/>
            </a:pPr>
            <a:fld id="{442AD375-037F-43D0-B059-5172DA06796A}" type="slidenum">
              <a:rPr lang="de-CH"/>
              <a:t/>
            </a:fld>
            <a:endParaRPr lang="de-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title" userDrawn="1">
  <p:cSld name="Titelfolie Verlauf 2">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56AFD08D-C304-4487-A3C7-F6DDA37DC167}" type="datetime1">
              <a:rPr lang="de-CH"/>
              <a:t/>
            </a:fld>
            <a:endParaRPr lang="de-CH"/>
          </a:p>
        </p:txBody>
      </p:sp>
      <p:sp>
        <p:nvSpPr>
          <p:cNvPr id="6" name="Fußzeilenplatzhalter 5"/>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8" name="Foliennummernplatzhalter 7"/>
          <p:cNvSpPr>
            <a:spLocks noGrp="1"/>
          </p:cNvSpPr>
          <p:nvPr>
            <p:ph type="sldNum" sz="quarter" idx="12"/>
          </p:nvPr>
        </p:nvSpPr>
        <p:spPr bwMode="auto"/>
        <p:txBody>
          <a:bodyPr/>
          <a:lstStyle>
            <a:lvl1pPr>
              <a:defRPr>
                <a:solidFill>
                  <a:schemeClr val="bg1"/>
                </a:solidFill>
              </a:defRPr>
            </a:lvl1pPr>
          </a:lstStyle>
          <a:p>
            <a:pPr>
              <a:defRPr/>
            </a:pPr>
            <a:fld id="{442AD375-037F-43D0-B059-5172DA06796A}" type="slidenum">
              <a:rPr lang="de-CH"/>
              <a:t/>
            </a:fld>
            <a:endParaRPr lang="de-CH"/>
          </a:p>
        </p:txBody>
      </p:sp>
      <p:pic>
        <p:nvPicPr>
          <p:cNvPr id="7" name="Grafik 6"/>
          <p:cNvPicPr/>
          <p:nvPr userDrawn="1"/>
        </p:nvPicPr>
        <p:blipFill>
          <a:blip r:embed="rId2"/>
          <a:stretch/>
        </p:blipFill>
        <p:spPr bwMode="auto">
          <a:xfrm>
            <a:off x="0" y="195"/>
            <a:ext cx="12191999" cy="6861600"/>
          </a:xfrm>
          <a:prstGeom prst="rect">
            <a:avLst/>
          </a:prstGeom>
        </p:spPr>
      </p:pic>
      <p:sp>
        <p:nvSpPr>
          <p:cNvPr id="2" name="Titel 1"/>
          <p:cNvSpPr>
            <a:spLocks noGrp="1"/>
          </p:cNvSpPr>
          <p:nvPr>
            <p:ph type="ctrTitle" hasCustomPrompt="1"/>
          </p:nvPr>
        </p:nvSpPr>
        <p:spPr bwMode="auto">
          <a:xfrm>
            <a:off x="760413" y="1463675"/>
            <a:ext cx="10672762" cy="2155825"/>
          </a:xfrm>
        </p:spPr>
        <p:txBody>
          <a:bodyPr anchor="b"/>
          <a:lstStyle>
            <a:lvl1pPr algn="l">
              <a:lnSpc>
                <a:spcPct val="86000"/>
              </a:lnSpc>
              <a:defRPr sz="7000" b="0">
                <a:solidFill>
                  <a:schemeClr val="bg1"/>
                </a:solidFill>
              </a:defRPr>
            </a:lvl1pPr>
          </a:lstStyle>
          <a:p>
            <a:pPr>
              <a:defRPr/>
            </a:pPr>
            <a:r>
              <a:rPr lang="de-CH"/>
              <a:t>Titel hinzufügen</a:t>
            </a:r>
            <a:endParaRPr/>
          </a:p>
        </p:txBody>
      </p:sp>
      <p:sp>
        <p:nvSpPr>
          <p:cNvPr id="3" name="Untertitel 2"/>
          <p:cNvSpPr>
            <a:spLocks noGrp="1"/>
          </p:cNvSpPr>
          <p:nvPr>
            <p:ph type="subTitle" idx="1"/>
          </p:nvPr>
        </p:nvSpPr>
        <p:spPr bwMode="auto">
          <a:xfrm>
            <a:off x="760413" y="3753036"/>
            <a:ext cx="10669587" cy="864096"/>
          </a:xfrm>
        </p:spPr>
        <p:txBody>
          <a:bodyPr/>
          <a:lstStyle>
            <a:lvl1pPr marL="0" indent="0" algn="l">
              <a:buNone/>
              <a:defRPr sz="17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de-CH"/>
          </a:p>
        </p:txBody>
      </p:sp>
      <p:pic>
        <p:nvPicPr>
          <p:cNvPr id="11" name="Grafik 10"/>
          <p:cNvPicPr>
            <a:picLocks noChangeAspect="1"/>
          </p:cNvPicPr>
          <p:nvPr userDrawn="1"/>
        </p:nvPicPr>
        <p:blipFill>
          <a:blip r:embed="rId3"/>
          <a:stretch/>
        </p:blipFill>
        <p:spPr bwMode="auto">
          <a:xfrm>
            <a:off x="760413" y="508073"/>
            <a:ext cx="1566000" cy="459451"/>
          </a:xfrm>
          <a:prstGeom prst="rect">
            <a:avLst/>
          </a:prstGeom>
        </p:spPr>
      </p:pic>
    </p:spTree>
  </p:cSld>
  <p:clrMapOvr>
    <a:masterClrMapping/>
  </p:clrMapOvr>
  <p:hf dt="0" ftr="0" hdr="0" sldNum="0"/>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title" userDrawn="1">
  <p:cSld name="Titelfolie Verlauf 3">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56AFD08D-C304-4487-A3C7-F6DDA37DC167}" type="datetime1">
              <a:rPr lang="de-CH"/>
              <a:t/>
            </a:fld>
            <a:endParaRPr lang="de-CH"/>
          </a:p>
        </p:txBody>
      </p:sp>
      <p:sp>
        <p:nvSpPr>
          <p:cNvPr id="6" name="Fußzeilenplatzhalter 5"/>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8" name="Foliennummernplatzhalter 7"/>
          <p:cNvSpPr>
            <a:spLocks noGrp="1"/>
          </p:cNvSpPr>
          <p:nvPr>
            <p:ph type="sldNum" sz="quarter" idx="12"/>
          </p:nvPr>
        </p:nvSpPr>
        <p:spPr bwMode="auto"/>
        <p:txBody>
          <a:bodyPr/>
          <a:lstStyle>
            <a:lvl1pPr>
              <a:defRPr>
                <a:solidFill>
                  <a:schemeClr val="bg1"/>
                </a:solidFill>
              </a:defRPr>
            </a:lvl1pPr>
          </a:lstStyle>
          <a:p>
            <a:pPr>
              <a:defRPr/>
            </a:pPr>
            <a:fld id="{442AD375-037F-43D0-B059-5172DA06796A}" type="slidenum">
              <a:rPr lang="de-CH"/>
              <a:t/>
            </a:fld>
            <a:endParaRPr lang="de-CH"/>
          </a:p>
        </p:txBody>
      </p:sp>
      <p:pic>
        <p:nvPicPr>
          <p:cNvPr id="7" name="Grafik 6"/>
          <p:cNvPicPr/>
          <p:nvPr userDrawn="1"/>
        </p:nvPicPr>
        <p:blipFill>
          <a:blip r:embed="rId2"/>
          <a:stretch/>
        </p:blipFill>
        <p:spPr bwMode="auto">
          <a:xfrm>
            <a:off x="0" y="194"/>
            <a:ext cx="12191999" cy="6861600"/>
          </a:xfrm>
          <a:prstGeom prst="rect">
            <a:avLst/>
          </a:prstGeom>
        </p:spPr>
      </p:pic>
      <p:sp>
        <p:nvSpPr>
          <p:cNvPr id="2" name="Titel 1"/>
          <p:cNvSpPr>
            <a:spLocks noGrp="1"/>
          </p:cNvSpPr>
          <p:nvPr>
            <p:ph type="ctrTitle" hasCustomPrompt="1"/>
          </p:nvPr>
        </p:nvSpPr>
        <p:spPr bwMode="auto">
          <a:xfrm>
            <a:off x="760413" y="1463675"/>
            <a:ext cx="10672762" cy="2155825"/>
          </a:xfrm>
        </p:spPr>
        <p:txBody>
          <a:bodyPr anchor="b"/>
          <a:lstStyle>
            <a:lvl1pPr algn="l">
              <a:lnSpc>
                <a:spcPct val="86000"/>
              </a:lnSpc>
              <a:defRPr sz="7000" b="0">
                <a:solidFill>
                  <a:schemeClr val="bg1"/>
                </a:solidFill>
              </a:defRPr>
            </a:lvl1pPr>
          </a:lstStyle>
          <a:p>
            <a:pPr>
              <a:defRPr/>
            </a:pPr>
            <a:r>
              <a:rPr lang="de-CH"/>
              <a:t>Titel hinzufügen</a:t>
            </a:r>
            <a:endParaRPr/>
          </a:p>
        </p:txBody>
      </p:sp>
      <p:sp>
        <p:nvSpPr>
          <p:cNvPr id="3" name="Untertitel 2"/>
          <p:cNvSpPr>
            <a:spLocks noGrp="1"/>
          </p:cNvSpPr>
          <p:nvPr>
            <p:ph type="subTitle" idx="1"/>
          </p:nvPr>
        </p:nvSpPr>
        <p:spPr bwMode="auto">
          <a:xfrm>
            <a:off x="760413" y="3753036"/>
            <a:ext cx="10669587" cy="864096"/>
          </a:xfrm>
        </p:spPr>
        <p:txBody>
          <a:bodyPr/>
          <a:lstStyle>
            <a:lvl1pPr marL="0" indent="0" algn="l">
              <a:buNone/>
              <a:defRPr sz="17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de-CH"/>
          </a:p>
        </p:txBody>
      </p:sp>
      <p:pic>
        <p:nvPicPr>
          <p:cNvPr id="11" name="Grafik 10"/>
          <p:cNvPicPr>
            <a:picLocks noChangeAspect="1"/>
          </p:cNvPicPr>
          <p:nvPr userDrawn="1"/>
        </p:nvPicPr>
        <p:blipFill>
          <a:blip r:embed="rId3"/>
          <a:stretch/>
        </p:blipFill>
        <p:spPr bwMode="auto">
          <a:xfrm>
            <a:off x="760413" y="508073"/>
            <a:ext cx="1566000" cy="459451"/>
          </a:xfrm>
          <a:prstGeom prst="rect">
            <a:avLst/>
          </a:prstGeom>
        </p:spPr>
      </p:pic>
    </p:spTree>
  </p:cSld>
  <p:clrMapOvr>
    <a:masterClrMapping/>
  </p:clrMapOvr>
  <p:hf dt="0" ftr="0" hdr="0" sldNum="0"/>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Kapiteltrenner blau">
    <p:bg>
      <p:bgPr shadeToTitle="0">
        <a:solidFill>
          <a:schemeClr val="accent1"/>
        </a:solidFill>
      </p:bgPr>
    </p:bg>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a:xfrm>
            <a:off x="760413" y="415925"/>
            <a:ext cx="10672762" cy="1536911"/>
          </a:xfrm>
        </p:spPr>
        <p:txBody>
          <a:bodyPr/>
          <a:lstStyle>
            <a:lvl1pPr>
              <a:lnSpc>
                <a:spcPct val="91000"/>
              </a:lnSpc>
              <a:defRPr sz="5500">
                <a:solidFill>
                  <a:schemeClr val="bg1"/>
                </a:solidFill>
              </a:defRPr>
            </a:lvl1pPr>
          </a:lstStyle>
          <a:p>
            <a:pPr>
              <a:defRPr/>
            </a:pPr>
            <a:r>
              <a:rPr lang="de-CH"/>
              <a:t>Kapiteltitel hinzufügen</a:t>
            </a:r>
            <a:endParaRPr/>
          </a:p>
        </p:txBody>
      </p:sp>
      <p:sp>
        <p:nvSpPr>
          <p:cNvPr id="4" name="Datumsplatzhalter 3"/>
          <p:cNvSpPr>
            <a:spLocks noGrp="1"/>
          </p:cNvSpPr>
          <p:nvPr>
            <p:ph type="dt" sz="half" idx="10"/>
          </p:nvPr>
        </p:nvSpPr>
        <p:spPr bwMode="auto"/>
        <p:txBody>
          <a:body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Kapiteltrenner Verlauf 1">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lvl1pPr>
              <a:defRPr>
                <a:solidFill>
                  <a:schemeClr val="bg1"/>
                </a:solidFill>
              </a:defRPr>
            </a:lvl1pPr>
          </a:lstStyle>
          <a:p>
            <a:pPr>
              <a:defRPr/>
            </a:pPr>
            <a:fld id="{442AD375-037F-43D0-B059-5172DA06796A}" type="slidenum">
              <a:rPr lang="de-CH"/>
              <a:t/>
            </a:fld>
            <a:endParaRPr lang="de-CH"/>
          </a:p>
        </p:txBody>
      </p:sp>
      <p:pic>
        <p:nvPicPr>
          <p:cNvPr id="7" name="Grafik 6"/>
          <p:cNvPicPr/>
          <p:nvPr userDrawn="1"/>
        </p:nvPicPr>
        <p:blipFill>
          <a:blip r:embed="rId2"/>
          <a:stretch/>
        </p:blipFill>
        <p:spPr bwMode="auto">
          <a:xfrm>
            <a:off x="-1" y="193"/>
            <a:ext cx="12193200" cy="6861600"/>
          </a:xfrm>
          <a:prstGeom prst="rect">
            <a:avLst/>
          </a:prstGeom>
        </p:spPr>
      </p:pic>
      <p:sp>
        <p:nvSpPr>
          <p:cNvPr id="2" name="Titel 1"/>
          <p:cNvSpPr>
            <a:spLocks noGrp="1"/>
          </p:cNvSpPr>
          <p:nvPr>
            <p:ph type="title" hasCustomPrompt="1"/>
          </p:nvPr>
        </p:nvSpPr>
        <p:spPr bwMode="auto">
          <a:xfrm>
            <a:off x="760413" y="415925"/>
            <a:ext cx="10672762" cy="1536911"/>
          </a:xfrm>
        </p:spPr>
        <p:txBody>
          <a:bodyPr/>
          <a:lstStyle>
            <a:lvl1pPr>
              <a:lnSpc>
                <a:spcPct val="91000"/>
              </a:lnSpc>
              <a:defRPr sz="5500">
                <a:solidFill>
                  <a:schemeClr val="bg1"/>
                </a:solidFill>
              </a:defRPr>
            </a:lvl1pPr>
          </a:lstStyle>
          <a:p>
            <a:pPr>
              <a:defRPr/>
            </a:pPr>
            <a:r>
              <a:rPr lang="de-CH"/>
              <a:t>Kapiteltitel hinzufügen</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Kapiteltrenner Verlauf 2">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lvl1pPr>
              <a:defRPr>
                <a:solidFill>
                  <a:schemeClr val="bg1"/>
                </a:solidFill>
              </a:defRPr>
            </a:lvl1pPr>
          </a:lstStyle>
          <a:p>
            <a:pPr>
              <a:defRPr/>
            </a:pPr>
            <a:fld id="{442AD375-037F-43D0-B059-5172DA06796A}" type="slidenum">
              <a:rPr lang="de-CH"/>
              <a:t/>
            </a:fld>
            <a:endParaRPr lang="de-CH"/>
          </a:p>
        </p:txBody>
      </p:sp>
      <p:pic>
        <p:nvPicPr>
          <p:cNvPr id="7" name="Grafik 6"/>
          <p:cNvPicPr/>
          <p:nvPr userDrawn="1"/>
        </p:nvPicPr>
        <p:blipFill>
          <a:blip r:embed="rId2"/>
          <a:stretch/>
        </p:blipFill>
        <p:spPr bwMode="auto">
          <a:xfrm>
            <a:off x="0" y="194"/>
            <a:ext cx="12191999" cy="6861600"/>
          </a:xfrm>
          <a:prstGeom prst="rect">
            <a:avLst/>
          </a:prstGeom>
        </p:spPr>
      </p:pic>
      <p:sp>
        <p:nvSpPr>
          <p:cNvPr id="2" name="Titel 1"/>
          <p:cNvSpPr>
            <a:spLocks noGrp="1"/>
          </p:cNvSpPr>
          <p:nvPr>
            <p:ph type="title" hasCustomPrompt="1"/>
          </p:nvPr>
        </p:nvSpPr>
        <p:spPr bwMode="auto">
          <a:xfrm>
            <a:off x="760413" y="415925"/>
            <a:ext cx="10672762" cy="1536911"/>
          </a:xfrm>
        </p:spPr>
        <p:txBody>
          <a:bodyPr/>
          <a:lstStyle>
            <a:lvl1pPr>
              <a:lnSpc>
                <a:spcPct val="91000"/>
              </a:lnSpc>
              <a:defRPr sz="5500">
                <a:solidFill>
                  <a:schemeClr val="bg1"/>
                </a:solidFill>
              </a:defRPr>
            </a:lvl1pPr>
          </a:lstStyle>
          <a:p>
            <a:pPr>
              <a:defRPr/>
            </a:pPr>
            <a:r>
              <a:rPr lang="de-CH"/>
              <a:t>Kapiteltitel hinzufügen</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Kapiteltrenner mit Grafik">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lvl1pPr>
              <a:defRPr>
                <a:solidFill>
                  <a:schemeClr val="bg1"/>
                </a:solidFill>
              </a:defRPr>
            </a:lvl1pPr>
          </a:lstStyle>
          <a:p>
            <a:pPr>
              <a:defRPr/>
            </a:pPr>
            <a:fld id="{442AD375-037F-43D0-B059-5172DA06796A}" type="slidenum">
              <a:rPr lang="de-CH"/>
              <a:t/>
            </a:fld>
            <a:endParaRPr lang="de-CH"/>
          </a:p>
        </p:txBody>
      </p:sp>
      <p:pic>
        <p:nvPicPr>
          <p:cNvPr id="7" name="Grafik 6"/>
          <p:cNvPicPr>
            <a:picLocks noChangeAspect="1"/>
          </p:cNvPicPr>
          <p:nvPr userDrawn="1"/>
        </p:nvPicPr>
        <p:blipFill>
          <a:blip r:embed="rId2"/>
          <a:stretch/>
        </p:blipFill>
        <p:spPr bwMode="auto">
          <a:xfrm>
            <a:off x="0" y="3600"/>
            <a:ext cx="12191997" cy="6857609"/>
          </a:xfrm>
          <a:prstGeom prst="rect">
            <a:avLst/>
          </a:prstGeom>
        </p:spPr>
      </p:pic>
      <p:sp>
        <p:nvSpPr>
          <p:cNvPr id="2" name="Titel 1"/>
          <p:cNvSpPr>
            <a:spLocks noGrp="1"/>
          </p:cNvSpPr>
          <p:nvPr>
            <p:ph type="title" hasCustomPrompt="1"/>
          </p:nvPr>
        </p:nvSpPr>
        <p:spPr bwMode="auto">
          <a:xfrm>
            <a:off x="760413" y="415925"/>
            <a:ext cx="10672762" cy="1536911"/>
          </a:xfrm>
        </p:spPr>
        <p:txBody>
          <a:bodyPr/>
          <a:lstStyle>
            <a:lvl1pPr>
              <a:lnSpc>
                <a:spcPct val="91000"/>
              </a:lnSpc>
              <a:defRPr sz="5500">
                <a:solidFill>
                  <a:schemeClr val="accent1"/>
                </a:solidFill>
              </a:defRPr>
            </a:lvl1pPr>
          </a:lstStyle>
          <a:p>
            <a:pPr>
              <a:defRPr/>
            </a:pPr>
            <a:r>
              <a:rPr lang="de-CH"/>
              <a:t>Kapiteltitel hinzufügen</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Kapiteltrenner mit Bild">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C947F82A-F25D-403A-9DF1-5F893A9FC756}" type="datetime1">
              <a:rPr lang="de-CH"/>
              <a:t/>
            </a:fld>
            <a:endParaRPr lang="de-CH"/>
          </a:p>
        </p:txBody>
      </p:sp>
      <p:sp>
        <p:nvSpPr>
          <p:cNvPr id="5" name="Fußzeilenplatzhalter 4"/>
          <p:cNvSpPr>
            <a:spLocks noGrp="1"/>
          </p:cNvSpPr>
          <p:nvPr>
            <p:ph type="ftr" sz="quarter" idx="11"/>
          </p:nvPr>
        </p:nvSpPr>
        <p:spPr bwMode="auto"/>
        <p:txBody>
          <a:bodyPr/>
          <a:lstStyle/>
          <a:p>
            <a:pPr>
              <a:defRPr/>
            </a:pPr>
            <a:r>
              <a:rPr lang="de-CH"/>
              <a:t>Fusszeile (Ändern über «Einfügen &gt; Kopf- und Fusszeile»)</a:t>
            </a:r>
            <a:endParaRPr lang="de-CH"/>
          </a:p>
        </p:txBody>
      </p:sp>
      <p:sp>
        <p:nvSpPr>
          <p:cNvPr id="6" name="Foliennummernplatzhalter 5"/>
          <p:cNvSpPr>
            <a:spLocks noGrp="1"/>
          </p:cNvSpPr>
          <p:nvPr>
            <p:ph type="sldNum" sz="quarter" idx="12"/>
          </p:nvPr>
        </p:nvSpPr>
        <p:spPr bwMode="auto"/>
        <p:txBody>
          <a:bodyPr/>
          <a:lstStyle>
            <a:lvl1pPr>
              <a:defRPr>
                <a:solidFill>
                  <a:schemeClr val="bg1"/>
                </a:solidFill>
              </a:defRPr>
            </a:lvl1pPr>
          </a:lstStyle>
          <a:p>
            <a:pPr>
              <a:defRPr/>
            </a:pPr>
            <a:fld id="{442AD375-037F-43D0-B059-5172DA06796A}" type="slidenum">
              <a:rPr lang="de-CH"/>
              <a:t/>
            </a:fld>
            <a:endParaRPr lang="de-CH"/>
          </a:p>
        </p:txBody>
      </p:sp>
      <p:sp>
        <p:nvSpPr>
          <p:cNvPr id="3" name="Bildplatzhalter 4"/>
          <p:cNvSpPr>
            <a:spLocks noGrp="1"/>
          </p:cNvSpPr>
          <p:nvPr>
            <p:ph type="pic" sz="quarter" idx="13"/>
          </p:nvPr>
        </p:nvSpPr>
        <p:spPr bwMode="auto">
          <a:xfrm>
            <a:off x="0" y="0"/>
            <a:ext cx="12192000" cy="6858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Click icon to add picture</a:t>
            </a:r>
            <a:endParaRPr lang="de-CH"/>
          </a:p>
        </p:txBody>
      </p:sp>
      <p:sp>
        <p:nvSpPr>
          <p:cNvPr id="2" name="Titel 1"/>
          <p:cNvSpPr>
            <a:spLocks noGrp="1"/>
          </p:cNvSpPr>
          <p:nvPr>
            <p:ph type="title" hasCustomPrompt="1"/>
          </p:nvPr>
        </p:nvSpPr>
        <p:spPr bwMode="auto">
          <a:xfrm>
            <a:off x="760413" y="415925"/>
            <a:ext cx="10672762" cy="1536911"/>
          </a:xfrm>
        </p:spPr>
        <p:txBody>
          <a:bodyPr/>
          <a:lstStyle>
            <a:lvl1pPr>
              <a:lnSpc>
                <a:spcPct val="91000"/>
              </a:lnSpc>
              <a:defRPr sz="5500">
                <a:solidFill>
                  <a:schemeClr val="accent1"/>
                </a:solidFill>
              </a:defRPr>
            </a:lvl1pPr>
          </a:lstStyle>
          <a:p>
            <a:pPr>
              <a:defRPr/>
            </a:pPr>
            <a:r>
              <a:rPr lang="de-CH"/>
              <a:t>Kapiteltitel hinzufügen</a:t>
            </a:r>
            <a:endParaRPr/>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theme" Target="../theme/theme1.xml"/><Relationship Id="rId25"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p:cSld name="">
    <p:bg>
      <p:bgRef idx="1001">
        <a:schemeClr val="bg1"/>
      </p:bgRef>
    </p:bg>
    <p:spTree>
      <p:nvGrpSpPr>
        <p:cNvPr id="1" name=""/>
        <p:cNvGrpSpPr/>
        <p:nvPr/>
      </p:nvGrpSpPr>
      <p:grpSpPr bwMode="auto">
        <a:xfrm>
          <a:off x="0" y="0"/>
          <a:ext cx="0" cy="0"/>
          <a:chOff x="0" y="0"/>
          <a:chExt cx="0" cy="0"/>
        </a:xfrm>
      </p:grpSpPr>
      <p:pic>
        <p:nvPicPr>
          <p:cNvPr id="13" name="Grafik 12"/>
          <p:cNvPicPr>
            <a:picLocks noChangeAspect="1"/>
          </p:cNvPicPr>
          <p:nvPr userDrawn="1"/>
        </p:nvPicPr>
        <p:blipFill>
          <a:blip r:embed="rId25"/>
          <a:stretch/>
        </p:blipFill>
        <p:spPr bwMode="auto">
          <a:xfrm>
            <a:off x="762868" y="6328746"/>
            <a:ext cx="655200" cy="193939"/>
          </a:xfrm>
          <a:prstGeom prst="rect">
            <a:avLst/>
          </a:prstGeom>
        </p:spPr>
      </p:pic>
      <p:sp>
        <p:nvSpPr>
          <p:cNvPr id="2" name="Titelplatzhalter 1"/>
          <p:cNvSpPr>
            <a:spLocks noGrp="1"/>
          </p:cNvSpPr>
          <p:nvPr>
            <p:ph type="title"/>
          </p:nvPr>
        </p:nvSpPr>
        <p:spPr bwMode="auto">
          <a:xfrm>
            <a:off x="760413" y="417482"/>
            <a:ext cx="10672762" cy="455234"/>
          </a:xfrm>
          <a:prstGeom prst="rect">
            <a:avLst/>
          </a:prstGeom>
        </p:spPr>
        <p:txBody>
          <a:bodyPr vert="horz" lIns="0" tIns="0" rIns="0" bIns="0" rtlCol="0" anchor="t">
            <a:noAutofit/>
          </a:bodyPr>
          <a:lstStyle/>
          <a:p>
            <a:pPr>
              <a:defRPr/>
            </a:pPr>
            <a:r>
              <a:rPr lang="de-CH"/>
              <a:t>Headline</a:t>
            </a:r>
            <a:endParaRPr/>
          </a:p>
        </p:txBody>
      </p:sp>
      <p:sp>
        <p:nvSpPr>
          <p:cNvPr id="3" name="Textplatzhalter 2"/>
          <p:cNvSpPr>
            <a:spLocks noGrp="1"/>
          </p:cNvSpPr>
          <p:nvPr>
            <p:ph type="body" idx="1"/>
          </p:nvPr>
        </p:nvSpPr>
        <p:spPr bwMode="auto">
          <a:xfrm>
            <a:off x="761999" y="1466056"/>
            <a:ext cx="10671175" cy="4351338"/>
          </a:xfrm>
          <a:prstGeom prst="rect">
            <a:avLst/>
          </a:prstGeom>
        </p:spPr>
        <p:txBody>
          <a:bodyPr vert="horz" lIns="0" tIns="0" rIns="0" bIns="0" rtlCol="0">
            <a:noAutofit/>
          </a:bodyPr>
          <a:lstStyle/>
          <a:p>
            <a:pPr lvl="0">
              <a:defRPr/>
            </a:pPr>
            <a:r>
              <a:rPr lang="de-CH"/>
              <a:t>Inhalt hinzufügen</a:t>
            </a:r>
            <a:endParaRPr/>
          </a:p>
          <a:p>
            <a:pPr lvl="1">
              <a:defRPr/>
            </a:pPr>
            <a:r>
              <a:rPr lang="de-CH"/>
              <a:t>Zweite Ebene</a:t>
            </a:r>
            <a:endParaRPr/>
          </a:p>
          <a:p>
            <a:pPr lvl="2">
              <a:defRPr/>
            </a:pPr>
            <a:r>
              <a:rPr lang="de-CH"/>
              <a:t>Dritte Ebene</a:t>
            </a:r>
            <a:endParaRPr/>
          </a:p>
          <a:p>
            <a:pPr lvl="3">
              <a:defRPr/>
            </a:pPr>
            <a:r>
              <a:rPr lang="de-CH"/>
              <a:t>Vierte Ebene</a:t>
            </a:r>
            <a:endParaRPr/>
          </a:p>
          <a:p>
            <a:pPr lvl="4">
              <a:defRPr/>
            </a:pPr>
            <a:r>
              <a:rPr lang="de-CH"/>
              <a:t>Fünfte Ebene</a:t>
            </a:r>
            <a:endParaRPr/>
          </a:p>
        </p:txBody>
      </p:sp>
      <p:sp>
        <p:nvSpPr>
          <p:cNvPr id="4" name="Datumsplatzhalter 3"/>
          <p:cNvSpPr>
            <a:spLocks noGrp="1"/>
          </p:cNvSpPr>
          <p:nvPr>
            <p:ph type="dt" sz="half" idx="2"/>
          </p:nvPr>
        </p:nvSpPr>
        <p:spPr bwMode="auto">
          <a:xfrm>
            <a:off x="9230258" y="6341418"/>
            <a:ext cx="1189348" cy="144016"/>
          </a:xfrm>
          <a:prstGeom prst="rect">
            <a:avLst/>
          </a:prstGeom>
        </p:spPr>
        <p:txBody>
          <a:bodyPr vert="horz" lIns="0" tIns="0" rIns="0" bIns="0" rtlCol="0" anchor="t" anchorCtr="0"/>
          <a:lstStyle>
            <a:lvl1pPr algn="r">
              <a:defRPr sz="1100">
                <a:solidFill>
                  <a:schemeClr val="bg1"/>
                </a:solidFill>
              </a:defRPr>
            </a:lvl1pPr>
          </a:lstStyle>
          <a:p>
            <a:pPr>
              <a:defRPr/>
            </a:pPr>
            <a:fld id="{136AF8F5-5366-425B-957E-C39572BD0B57}" type="datetime1">
              <a:rPr lang="de-CH"/>
              <a:t/>
            </a:fld>
            <a:endParaRPr lang="de-CH"/>
          </a:p>
        </p:txBody>
      </p:sp>
      <p:sp>
        <p:nvSpPr>
          <p:cNvPr id="5" name="Fußzeilenplatzhalter 4"/>
          <p:cNvSpPr>
            <a:spLocks noGrp="1"/>
          </p:cNvSpPr>
          <p:nvPr>
            <p:ph type="ftr" sz="quarter" idx="3"/>
          </p:nvPr>
        </p:nvSpPr>
        <p:spPr bwMode="auto">
          <a:xfrm>
            <a:off x="2207568" y="6341418"/>
            <a:ext cx="6914678" cy="144016"/>
          </a:xfrm>
          <a:prstGeom prst="rect">
            <a:avLst/>
          </a:prstGeom>
        </p:spPr>
        <p:txBody>
          <a:bodyPr vert="horz" lIns="0" tIns="0" rIns="0" bIns="0" rtlCol="0" anchor="t" anchorCtr="0"/>
          <a:lstStyle>
            <a:lvl1pPr algn="l">
              <a:defRPr sz="1100">
                <a:solidFill>
                  <a:schemeClr val="bg1"/>
                </a:solidFill>
              </a:defRPr>
            </a:lvl1pPr>
          </a:lstStyle>
          <a:p>
            <a:pPr>
              <a:defRPr/>
            </a:pPr>
            <a:r>
              <a:rPr lang="de-CH"/>
              <a:t>Fusszeile (Ändern über «Einfügen &gt; Kopf- und Fusszeile»)</a:t>
            </a:r>
            <a:endParaRPr/>
          </a:p>
        </p:txBody>
      </p:sp>
      <p:sp>
        <p:nvSpPr>
          <p:cNvPr id="6" name="Foliennummernplatzhalter 5"/>
          <p:cNvSpPr>
            <a:spLocks noGrp="1"/>
          </p:cNvSpPr>
          <p:nvPr>
            <p:ph type="sldNum" sz="quarter" idx="4"/>
          </p:nvPr>
        </p:nvSpPr>
        <p:spPr bwMode="auto">
          <a:xfrm>
            <a:off x="10684701" y="6341418"/>
            <a:ext cx="745299" cy="144016"/>
          </a:xfrm>
          <a:prstGeom prst="rect">
            <a:avLst/>
          </a:prstGeom>
        </p:spPr>
        <p:txBody>
          <a:bodyPr vert="horz" lIns="0" tIns="0" rIns="0" bIns="0" rtlCol="0" anchor="t" anchorCtr="0"/>
          <a:lstStyle>
            <a:lvl1pPr algn="r">
              <a:defRPr sz="1100">
                <a:solidFill>
                  <a:schemeClr val="accent1"/>
                </a:solidFill>
              </a:defRPr>
            </a:lvl1pPr>
          </a:lstStyle>
          <a:p>
            <a:pPr>
              <a:defRPr/>
            </a:pPr>
            <a:fld id="{442AD375-037F-43D0-B059-5172DA06796A}" type="slidenum">
              <a:rPr lang="de-CH"/>
              <a:t/>
            </a:fld>
            <a:endParaRPr lang="de-CH"/>
          </a:p>
        </p:txBody>
      </p:sp>
      <p:sp>
        <p:nvSpPr>
          <p:cNvPr id="7" name="Textfeld 6"/>
          <p:cNvSpPr txBox="1"/>
          <p:nvPr userDrawn="1"/>
        </p:nvSpPr>
        <p:spPr bwMode="auto">
          <a:xfrm rot="5400000">
            <a:off x="11394044" y="5941110"/>
            <a:ext cx="1753783" cy="61555"/>
          </a:xfrm>
          <a:prstGeom prst="rect">
            <a:avLst/>
          </a:prstGeom>
          <a:noFill/>
        </p:spPr>
        <p:txBody>
          <a:bodyPr wrap="square" lIns="0" tIns="0" rIns="0" bIns="0" rtlCol="0">
            <a:spAutoFit/>
          </a:bodyPr>
          <a:lstStyle/>
          <a:p>
            <a:pPr algn="r">
              <a:defRPr/>
            </a:pPr>
            <a:r>
              <a:rPr lang="de-CH" sz="400" spc="40">
                <a:solidFill>
                  <a:schemeClr val="bg1">
                    <a:lumMod val="85000"/>
                  </a:schemeClr>
                </a:solidFill>
              </a:rPr>
              <a:t>Erstellt durch Vorlagenbauer.ch</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dt="0" ftr="0" hdr="0" sldNum="1"/>
  <p:txStyles>
    <p:titleStyle>
      <a:lvl1pPr algn="l" defTabSz="914400">
        <a:lnSpc>
          <a:spcPct val="100000"/>
        </a:lnSpc>
        <a:spcBef>
          <a:spcPts val="0"/>
        </a:spcBef>
        <a:buNone/>
        <a:defRPr sz="3000" b="1">
          <a:solidFill>
            <a:schemeClr val="accent1"/>
          </a:solidFill>
          <a:latin typeface="+mj-lt"/>
          <a:ea typeface="+mj-ea"/>
          <a:cs typeface="+mj-cs"/>
        </a:defRPr>
      </a:lvl1pPr>
    </p:titleStyle>
    <p:bodyStyle>
      <a:lvl1pPr marL="0" indent="0" algn="l" defTabSz="914400">
        <a:lnSpc>
          <a:spcPct val="113999"/>
        </a:lnSpc>
        <a:spcBef>
          <a:spcPts val="0"/>
        </a:spcBef>
        <a:buFont typeface="+mj-lt"/>
        <a:buNone/>
        <a:defRPr sz="1700" spc="40">
          <a:solidFill>
            <a:schemeClr val="accent1"/>
          </a:solidFill>
          <a:latin typeface="+mn-lt"/>
          <a:ea typeface="+mn-ea"/>
          <a:cs typeface="+mn-cs"/>
        </a:defRPr>
      </a:lvl1pPr>
      <a:lvl2pPr marL="187200" indent="-187200" algn="l" defTabSz="914400">
        <a:lnSpc>
          <a:spcPct val="113999"/>
        </a:lnSpc>
        <a:spcBef>
          <a:spcPts val="0"/>
        </a:spcBef>
        <a:buFont typeface="Arial"/>
        <a:buChar char="–"/>
        <a:defRPr sz="1500" spc="40">
          <a:solidFill>
            <a:schemeClr val="accent1"/>
          </a:solidFill>
          <a:latin typeface="+mn-lt"/>
          <a:ea typeface="+mn-ea"/>
          <a:cs typeface="+mn-cs"/>
        </a:defRPr>
      </a:lvl2pPr>
      <a:lvl3pPr marL="460800" indent="-185738" algn="l" defTabSz="914400">
        <a:lnSpc>
          <a:spcPct val="113999"/>
        </a:lnSpc>
        <a:spcBef>
          <a:spcPts val="0"/>
        </a:spcBef>
        <a:buFont typeface="Arial"/>
        <a:buChar char="–"/>
        <a:defRPr sz="1500" spc="40">
          <a:solidFill>
            <a:schemeClr val="accent1"/>
          </a:solidFill>
          <a:latin typeface="+mn-lt"/>
          <a:ea typeface="+mn-ea"/>
          <a:cs typeface="+mn-cs"/>
        </a:defRPr>
      </a:lvl3pPr>
      <a:lvl4pPr marL="734400" indent="-187200" algn="l" defTabSz="914400">
        <a:lnSpc>
          <a:spcPct val="113999"/>
        </a:lnSpc>
        <a:spcBef>
          <a:spcPts val="0"/>
        </a:spcBef>
        <a:buFont typeface="Arial"/>
        <a:buChar char="–"/>
        <a:defRPr sz="1500" spc="40">
          <a:solidFill>
            <a:schemeClr val="accent1"/>
          </a:solidFill>
          <a:latin typeface="+mn-lt"/>
          <a:ea typeface="+mn-ea"/>
          <a:cs typeface="+mn-cs"/>
        </a:defRPr>
      </a:lvl4pPr>
      <a:lvl5pPr marL="1008000" indent="-187200" algn="l" defTabSz="914400">
        <a:lnSpc>
          <a:spcPct val="113999"/>
        </a:lnSpc>
        <a:spcBef>
          <a:spcPts val="0"/>
        </a:spcBef>
        <a:buFont typeface="Arial"/>
        <a:buChar char="–"/>
        <a:defRPr sz="1500" spc="40">
          <a:solidFill>
            <a:schemeClr val="accent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indent="0" algn="l" defTabSz="914400">
        <a:lnSpc>
          <a:spcPct val="113999"/>
        </a:lnSpc>
        <a:spcBef>
          <a:spcPts val="0"/>
        </a:spcBef>
        <a:buFont typeface="+mj-lt"/>
        <a:buNone/>
        <a:defRPr sz="1700" spc="40">
          <a:solidFill>
            <a:schemeClr val="accent1"/>
          </a:solidFill>
          <a:latin typeface="+mn-lt"/>
          <a:ea typeface="+mn-ea"/>
          <a:cs typeface="+mn-cs"/>
        </a:defRPr>
      </a:lvl1pPr>
      <a:lvl2pPr marL="187200" indent="-187200" algn="l" defTabSz="914400">
        <a:lnSpc>
          <a:spcPct val="113999"/>
        </a:lnSpc>
        <a:spcBef>
          <a:spcPts val="0"/>
        </a:spcBef>
        <a:buFont typeface="Arial"/>
        <a:buChar char="–"/>
        <a:defRPr sz="1500" spc="40">
          <a:solidFill>
            <a:schemeClr val="accent1"/>
          </a:solidFill>
          <a:latin typeface="+mn-lt"/>
          <a:ea typeface="+mn-ea"/>
          <a:cs typeface="+mn-cs"/>
        </a:defRPr>
      </a:lvl2pPr>
      <a:lvl3pPr marL="460800" indent="-185738" algn="l" defTabSz="914400">
        <a:lnSpc>
          <a:spcPct val="113999"/>
        </a:lnSpc>
        <a:spcBef>
          <a:spcPts val="0"/>
        </a:spcBef>
        <a:buFont typeface="Arial"/>
        <a:buChar char="–"/>
        <a:defRPr sz="1500" spc="40">
          <a:solidFill>
            <a:schemeClr val="accent1"/>
          </a:solidFill>
          <a:latin typeface="+mn-lt"/>
          <a:ea typeface="+mn-ea"/>
          <a:cs typeface="+mn-cs"/>
        </a:defRPr>
      </a:lvl3pPr>
      <a:lvl4pPr marL="734400" indent="-187200" algn="l" defTabSz="914400">
        <a:lnSpc>
          <a:spcPct val="113999"/>
        </a:lnSpc>
        <a:spcBef>
          <a:spcPts val="0"/>
        </a:spcBef>
        <a:buFont typeface="Arial"/>
        <a:buChar char="–"/>
        <a:defRPr sz="1500" spc="40">
          <a:solidFill>
            <a:schemeClr val="accent1"/>
          </a:solidFill>
          <a:latin typeface="+mn-lt"/>
          <a:ea typeface="+mn-ea"/>
          <a:cs typeface="+mn-cs"/>
        </a:defRPr>
      </a:lvl4pPr>
      <a:lvl5pPr marL="1008000" indent="-187200" algn="l" defTabSz="914400">
        <a:lnSpc>
          <a:spcPct val="113999"/>
        </a:lnSpc>
        <a:spcBef>
          <a:spcPts val="0"/>
        </a:spcBef>
        <a:buFont typeface="Arial"/>
        <a:buChar char="–"/>
        <a:defRPr sz="1500" spc="40">
          <a:solidFill>
            <a:schemeClr val="accent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3.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4.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jp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0.png"/><Relationship Id="rId3" Type="http://schemas.openxmlformats.org/officeDocument/2006/relationships/image" Target="../media/image11.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p:txBody>
          <a:bodyPr/>
          <a:lstStyle/>
          <a:p>
            <a:pPr>
              <a:defRPr/>
            </a:pPr>
            <a:r>
              <a:rPr lang="de-CH"/>
              <a:t>Deployment</a:t>
            </a:r>
            <a:r>
              <a:rPr lang="de-CH"/>
              <a:t> Workflow </a:t>
            </a:r>
            <a:r>
              <a:rPr lang="de-CH"/>
              <a:t>for</a:t>
            </a:r>
            <a:r>
              <a:rPr lang="de-CH"/>
              <a:t> </a:t>
            </a:r>
            <a:r>
              <a:rPr lang="de-CH"/>
              <a:t>SwitchCloud</a:t>
            </a:r>
            <a:r>
              <a:rPr lang="de-CH"/>
              <a:t> </a:t>
            </a:r>
            <a:endParaRPr/>
          </a:p>
        </p:txBody>
      </p:sp>
      <p:sp>
        <p:nvSpPr>
          <p:cNvPr id="3" name="Untertitel 2"/>
          <p:cNvSpPr>
            <a:spLocks noGrp="1"/>
          </p:cNvSpPr>
          <p:nvPr>
            <p:ph type="subTitle" idx="1"/>
          </p:nvPr>
        </p:nvSpPr>
        <p:spPr bwMode="auto"/>
        <p:txBody>
          <a:bodyPr/>
          <a:lstStyle/>
          <a:p>
            <a:pPr>
              <a:defRPr/>
            </a:pPr>
            <a:r>
              <a:rPr lang="de-CH"/>
              <a:t>Version 01, </a:t>
            </a:r>
            <a:fld id="{C201A553-BA9D-4F60-A603-B601D1443745}" type="datetime4">
              <a:rPr lang="de-CH"/>
              <a:t/>
            </a:fld>
            <a:endParaRPr lang="de-CH"/>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CH"/>
              <a:t>Clusters </a:t>
            </a:r>
            <a:r>
              <a:rPr lang="de-CH"/>
              <a:t>folder</a:t>
            </a:r>
            <a:r>
              <a:rPr lang="de-CH"/>
              <a:t> </a:t>
            </a:r>
            <a:r>
              <a:rPr lang="de-CH"/>
              <a:t>structure</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pic>
        <p:nvPicPr>
          <p:cNvPr id="659962467" name=""/>
          <p:cNvPicPr>
            <a:picLocks noChangeAspect="1"/>
          </p:cNvPicPr>
          <p:nvPr/>
        </p:nvPicPr>
        <p:blipFill>
          <a:blip r:embed="rId2"/>
          <a:stretch/>
        </p:blipFill>
        <p:spPr bwMode="auto">
          <a:xfrm flipH="0" flipV="0">
            <a:off x="2270300" y="1086654"/>
            <a:ext cx="3902199" cy="505764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CH"/>
              <a:t>Branches</a:t>
            </a:r>
            <a:r>
              <a:rPr lang="de-CH"/>
              <a:t> and </a:t>
            </a:r>
            <a:r>
              <a:rPr lang="de-CH"/>
              <a:t>environments</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14" name="TextBox 13"/>
          <p:cNvSpPr txBox="1"/>
          <p:nvPr/>
        </p:nvSpPr>
        <p:spPr bwMode="auto">
          <a:xfrm>
            <a:off x="757932" y="2204863"/>
            <a:ext cx="1072409" cy="273345"/>
          </a:xfrm>
          <a:prstGeom prst="rect">
            <a:avLst/>
          </a:prstGeom>
          <a:noFill/>
        </p:spPr>
        <p:txBody>
          <a:bodyPr wrap="none" lIns="0" tIns="0" rIns="0" bIns="0" rtlCol="0">
            <a:spAutoFit/>
          </a:bodyPr>
          <a:lstStyle/>
          <a:p>
            <a:pPr>
              <a:defRPr/>
            </a:pPr>
            <a:r>
              <a:rPr/>
              <a:t>production</a:t>
            </a:r>
            <a:endParaRPr/>
          </a:p>
        </p:txBody>
      </p:sp>
      <p:sp>
        <p:nvSpPr>
          <p:cNvPr id="15" name="TextBox 14"/>
          <p:cNvSpPr txBox="1"/>
          <p:nvPr/>
        </p:nvSpPr>
        <p:spPr bwMode="auto">
          <a:xfrm>
            <a:off x="757932" y="3212975"/>
            <a:ext cx="561051" cy="273345"/>
          </a:xfrm>
          <a:prstGeom prst="rect">
            <a:avLst/>
          </a:prstGeom>
          <a:noFill/>
        </p:spPr>
        <p:txBody>
          <a:bodyPr wrap="none" lIns="0" tIns="0" rIns="0" bIns="0" rtlCol="0">
            <a:spAutoFit/>
          </a:bodyPr>
          <a:lstStyle/>
          <a:p>
            <a:pPr>
              <a:defRPr/>
            </a:pPr>
            <a:r>
              <a:rPr/>
              <a:t>stage</a:t>
            </a:r>
            <a:endParaRPr/>
          </a:p>
        </p:txBody>
      </p:sp>
      <p:sp>
        <p:nvSpPr>
          <p:cNvPr id="16" name="TextBox 15"/>
          <p:cNvSpPr txBox="1"/>
          <p:nvPr/>
        </p:nvSpPr>
        <p:spPr bwMode="auto">
          <a:xfrm>
            <a:off x="761915" y="4221087"/>
            <a:ext cx="373179" cy="273345"/>
          </a:xfrm>
          <a:prstGeom prst="rect">
            <a:avLst/>
          </a:prstGeom>
          <a:noFill/>
        </p:spPr>
        <p:txBody>
          <a:bodyPr wrap="none" lIns="0" tIns="0" rIns="0" bIns="0" rtlCol="0">
            <a:spAutoFit/>
          </a:bodyPr>
          <a:lstStyle/>
          <a:p>
            <a:pPr>
              <a:defRPr/>
            </a:pPr>
            <a:r>
              <a:rPr/>
              <a:t>test</a:t>
            </a:r>
            <a:endParaRPr/>
          </a:p>
        </p:txBody>
      </p:sp>
      <p:cxnSp>
        <p:nvCxnSpPr>
          <p:cNvPr id="18" name="Straight Arrow Connector 17"/>
          <p:cNvCxnSpPr>
            <a:cxnSpLocks/>
          </p:cNvCxnSpPr>
          <p:nvPr/>
        </p:nvCxnSpPr>
        <p:spPr bwMode="auto">
          <a:xfrm>
            <a:off x="2135560" y="2341536"/>
            <a:ext cx="4608512" cy="0"/>
          </a:xfrm>
          <a:prstGeom prst="straightConnector1">
            <a:avLst/>
          </a:prstGeom>
          <a:ln w="317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p:cNvCxnSpPr>
          <p:nvPr/>
        </p:nvCxnSpPr>
        <p:spPr bwMode="auto">
          <a:xfrm>
            <a:off x="2135560" y="3349648"/>
            <a:ext cx="4608512" cy="0"/>
          </a:xfrm>
          <a:prstGeom prst="straightConnector1">
            <a:avLst/>
          </a:prstGeom>
          <a:ln w="317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cxnSpLocks/>
          </p:cNvCxnSpPr>
          <p:nvPr/>
        </p:nvCxnSpPr>
        <p:spPr bwMode="auto">
          <a:xfrm>
            <a:off x="2135560" y="4353548"/>
            <a:ext cx="4608512" cy="0"/>
          </a:xfrm>
          <a:prstGeom prst="straightConnector1">
            <a:avLst/>
          </a:prstGeom>
          <a:ln w="317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bwMode="auto">
          <a:xfrm>
            <a:off x="7875201" y="2055751"/>
            <a:ext cx="980718" cy="571567"/>
          </a:xfrm>
          <a:prstGeom prst="rect">
            <a:avLst/>
          </a:prstGeom>
          <a:noFill/>
        </p:spPr>
        <p:txBody>
          <a:bodyPr wrap="none" lIns="0" tIns="0" rIns="0" bIns="0" rtlCol="0">
            <a:spAutoFit/>
          </a:bodyPr>
          <a:lstStyle/>
          <a:p>
            <a:pPr>
              <a:defRPr/>
            </a:pPr>
            <a:r>
              <a:rPr lang="en-GB"/>
              <a:t>p</a:t>
            </a:r>
            <a:r>
              <a:rPr/>
              <a:t>rod-e2-l</a:t>
            </a:r>
            <a:endParaRPr/>
          </a:p>
          <a:p>
            <a:pPr>
              <a:defRPr/>
            </a:pPr>
            <a:r>
              <a:rPr lang="en-GB"/>
              <a:t>p</a:t>
            </a:r>
            <a:r>
              <a:rPr/>
              <a:t>rod-e2-s</a:t>
            </a:r>
            <a:endParaRPr/>
          </a:p>
        </p:txBody>
      </p:sp>
      <p:sp>
        <p:nvSpPr>
          <p:cNvPr id="22" name="TextBox 21"/>
          <p:cNvSpPr txBox="1"/>
          <p:nvPr/>
        </p:nvSpPr>
        <p:spPr bwMode="auto">
          <a:xfrm>
            <a:off x="7875201" y="3212975"/>
            <a:ext cx="1022716" cy="273345"/>
          </a:xfrm>
          <a:prstGeom prst="rect">
            <a:avLst/>
          </a:prstGeom>
          <a:noFill/>
        </p:spPr>
        <p:txBody>
          <a:bodyPr wrap="none" lIns="0" tIns="0" rIns="0" bIns="0" rtlCol="0">
            <a:spAutoFit/>
          </a:bodyPr>
          <a:lstStyle/>
          <a:p>
            <a:pPr>
              <a:defRPr/>
            </a:pPr>
            <a:r>
              <a:rPr lang="en-GB"/>
              <a:t>s</a:t>
            </a:r>
            <a:r>
              <a:rPr/>
              <a:t>tage-e2-l</a:t>
            </a:r>
            <a:endParaRPr/>
          </a:p>
        </p:txBody>
      </p:sp>
      <p:sp>
        <p:nvSpPr>
          <p:cNvPr id="23" name="TextBox 22"/>
          <p:cNvSpPr txBox="1"/>
          <p:nvPr/>
        </p:nvSpPr>
        <p:spPr bwMode="auto">
          <a:xfrm>
            <a:off x="7882307" y="4216875"/>
            <a:ext cx="895758" cy="273345"/>
          </a:xfrm>
          <a:prstGeom prst="rect">
            <a:avLst/>
          </a:prstGeom>
          <a:noFill/>
        </p:spPr>
        <p:txBody>
          <a:bodyPr wrap="none" lIns="0" tIns="0" rIns="0" bIns="0" rtlCol="0">
            <a:spAutoFit/>
          </a:bodyPr>
          <a:lstStyle/>
          <a:p>
            <a:pPr>
              <a:defRPr/>
            </a:pPr>
            <a:r>
              <a:rPr lang="en-GB"/>
              <a:t>t</a:t>
            </a:r>
            <a:r>
              <a:rPr/>
              <a:t>est-e2-s</a:t>
            </a:r>
            <a:endParaRPr/>
          </a:p>
        </p:txBody>
      </p:sp>
      <p:cxnSp>
        <p:nvCxnSpPr>
          <p:cNvPr id="25" name="Straight Arrow Connector 24"/>
          <p:cNvCxnSpPr>
            <a:cxnSpLocks/>
          </p:cNvCxnSpPr>
          <p:nvPr/>
        </p:nvCxnSpPr>
        <p:spPr bwMode="auto">
          <a:xfrm>
            <a:off x="2783632" y="3861048"/>
            <a:ext cx="2664295"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bwMode="auto">
          <a:xfrm>
            <a:off x="1135095" y="3692542"/>
            <a:ext cx="1482457" cy="273345"/>
          </a:xfrm>
          <a:prstGeom prst="rect">
            <a:avLst/>
          </a:prstGeom>
          <a:noFill/>
        </p:spPr>
        <p:txBody>
          <a:bodyPr wrap="none" lIns="0" tIns="0" rIns="0" bIns="0" rtlCol="0">
            <a:spAutoFit/>
          </a:bodyPr>
          <a:lstStyle/>
          <a:p>
            <a:pPr>
              <a:defRPr/>
            </a:pPr>
            <a:r>
              <a:rPr lang="en-GB"/>
              <a:t>f</a:t>
            </a:r>
            <a:r>
              <a:rPr/>
              <a:t>eature branch</a:t>
            </a:r>
            <a:endParaRPr/>
          </a:p>
        </p:txBody>
      </p:sp>
      <p:cxnSp>
        <p:nvCxnSpPr>
          <p:cNvPr id="28" name="Straight Arrow Connector 27"/>
          <p:cNvCxnSpPr>
            <a:cxnSpLocks/>
          </p:cNvCxnSpPr>
          <p:nvPr/>
        </p:nvCxnSpPr>
        <p:spPr bwMode="auto">
          <a:xfrm>
            <a:off x="2783632" y="3349647"/>
            <a:ext cx="0" cy="511401"/>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cxnSpLocks/>
          </p:cNvCxnSpPr>
          <p:nvPr/>
        </p:nvCxnSpPr>
        <p:spPr bwMode="auto">
          <a:xfrm flipV="1">
            <a:off x="5447928" y="3349647"/>
            <a:ext cx="0" cy="511401"/>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cxnSpLocks/>
          </p:cNvCxnSpPr>
          <p:nvPr/>
        </p:nvCxnSpPr>
        <p:spPr bwMode="auto">
          <a:xfrm flipV="1">
            <a:off x="5879976" y="2341534"/>
            <a:ext cx="0" cy="1008113"/>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cxnSpLocks/>
          </p:cNvCxnSpPr>
          <p:nvPr/>
        </p:nvCxnSpPr>
        <p:spPr bwMode="auto">
          <a:xfrm>
            <a:off x="3359696" y="3861048"/>
            <a:ext cx="0" cy="492499"/>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cxnSpLocks/>
          </p:cNvCxnSpPr>
          <p:nvPr/>
        </p:nvCxnSpPr>
        <p:spPr bwMode="auto">
          <a:xfrm>
            <a:off x="3719735" y="3861048"/>
            <a:ext cx="0" cy="492499"/>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cxnSpLocks/>
          </p:cNvCxnSpPr>
          <p:nvPr/>
        </p:nvCxnSpPr>
        <p:spPr bwMode="auto">
          <a:xfrm>
            <a:off x="4007768" y="3861048"/>
            <a:ext cx="0" cy="492499"/>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bwMode="auto">
          <a:xfrm>
            <a:off x="5921753" y="2645781"/>
            <a:ext cx="348493" cy="273345"/>
          </a:xfrm>
          <a:prstGeom prst="rect">
            <a:avLst/>
          </a:prstGeom>
          <a:noFill/>
        </p:spPr>
        <p:txBody>
          <a:bodyPr wrap="none" lIns="0" tIns="0" rIns="0" bIns="0" rtlCol="0">
            <a:spAutoFit/>
          </a:bodyPr>
          <a:lstStyle/>
          <a:p>
            <a:pPr>
              <a:defRPr/>
            </a:pPr>
            <a:r>
              <a:rPr/>
              <a:t>MR</a:t>
            </a:r>
            <a:endParaRPr/>
          </a:p>
        </p:txBody>
      </p:sp>
      <p:sp>
        <p:nvSpPr>
          <p:cNvPr id="40" name="TextBox 39"/>
          <p:cNvSpPr txBox="1"/>
          <p:nvPr/>
        </p:nvSpPr>
        <p:spPr bwMode="auto">
          <a:xfrm>
            <a:off x="5511867" y="3492504"/>
            <a:ext cx="348493" cy="273345"/>
          </a:xfrm>
          <a:prstGeom prst="rect">
            <a:avLst/>
          </a:prstGeom>
          <a:noFill/>
        </p:spPr>
        <p:txBody>
          <a:bodyPr wrap="none" lIns="0" tIns="0" rIns="0" bIns="0" rtlCol="0">
            <a:spAutoFit/>
          </a:bodyPr>
          <a:lstStyle/>
          <a:p>
            <a:pPr>
              <a:defRPr/>
            </a:pPr>
            <a:r>
              <a:rPr/>
              <a:t>MR</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CH"/>
              <a:t>Automated</a:t>
            </a:r>
            <a:r>
              <a:rPr lang="de-CH"/>
              <a:t> </a:t>
            </a:r>
            <a:r>
              <a:rPr lang="de-CH"/>
              <a:t>testing</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pic>
        <p:nvPicPr>
          <p:cNvPr id="7" name="Picture 6"/>
          <p:cNvPicPr>
            <a:picLocks noChangeAspect="1"/>
          </p:cNvPicPr>
          <p:nvPr/>
        </p:nvPicPr>
        <p:blipFill>
          <a:blip r:embed="rId2"/>
          <a:stretch/>
        </p:blipFill>
        <p:spPr bwMode="auto">
          <a:xfrm>
            <a:off x="2063552" y="1834862"/>
            <a:ext cx="7772400" cy="36010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99196387" name="Titel 1"/>
          <p:cNvSpPr>
            <a:spLocks noGrp="1"/>
          </p:cNvSpPr>
          <p:nvPr>
            <p:ph type="title"/>
          </p:nvPr>
        </p:nvSpPr>
        <p:spPr bwMode="auto"/>
        <p:txBody>
          <a:bodyPr/>
          <a:lstStyle/>
          <a:p>
            <a:pPr>
              <a:defRPr/>
            </a:pPr>
            <a:r>
              <a:rPr lang="de-CH"/>
              <a:t>Logging and Monitoring</a:t>
            </a:r>
            <a:endParaRPr lang="de-CH"/>
          </a:p>
        </p:txBody>
      </p:sp>
      <p:sp>
        <p:nvSpPr>
          <p:cNvPr id="1593120954" name="Foliennummernplatzhalter 5"/>
          <p:cNvSpPr>
            <a:spLocks noGrp="1"/>
          </p:cNvSpPr>
          <p:nvPr>
            <p:ph type="sldNum" sz="quarter" idx="12"/>
          </p:nvPr>
        </p:nvSpPr>
        <p:spPr bwMode="auto"/>
        <p:txBody>
          <a:bodyPr/>
          <a:lstStyle/>
          <a:p>
            <a:pPr>
              <a:defRPr/>
            </a:pPr>
            <a:fld id="{78EF0A9A-6558-913E-7DA7-0389DAF8A5E1}" type="slidenum">
              <a:rPr lang="de-CH"/>
              <a:t/>
            </a:fld>
            <a:endParaRPr lang="de-CH"/>
          </a:p>
        </p:txBody>
      </p:sp>
      <p:sp>
        <p:nvSpPr>
          <p:cNvPr id="1270710871" name="TextBox 2"/>
          <p:cNvSpPr txBox="1"/>
          <p:nvPr/>
        </p:nvSpPr>
        <p:spPr bwMode="auto">
          <a:xfrm flipH="0" flipV="0">
            <a:off x="655227" y="1314197"/>
            <a:ext cx="10608894" cy="3839567"/>
          </a:xfrm>
          <a:prstGeom prst="rect">
            <a:avLst/>
          </a:prstGeom>
          <a:noFill/>
        </p:spPr>
        <p:txBody>
          <a:bodyPr wrap="square" lIns="0" tIns="0" rIns="0" bIns="0" rtlCol="0">
            <a:spAutoFit/>
          </a:bodyPr>
          <a:lstStyle/>
          <a:p>
            <a:pPr>
              <a:defRPr/>
            </a:pPr>
            <a:r>
              <a:rPr b="0">
                <a:solidFill>
                  <a:schemeClr val="accent1"/>
                </a:solidFill>
                <a:latin typeface="Arial"/>
                <a:cs typeface="Arial"/>
              </a:rPr>
              <a:t>Logging and Monitoring are provided by </a:t>
            </a:r>
            <a:r>
              <a:rPr b="0">
                <a:solidFill>
                  <a:schemeClr val="accent1"/>
                </a:solidFill>
                <a:latin typeface="Arial"/>
                <a:cs typeface="Arial"/>
              </a:rPr>
              <a:t>dedicated (PLAT) team as services where SwitchCloud is a user of the service and client side.</a:t>
            </a:r>
            <a:endParaRPr b="0">
              <a:solidFill>
                <a:schemeClr val="accent1"/>
              </a:solidFill>
              <a:latin typeface="Arial"/>
              <a:cs typeface="Arial"/>
            </a:endParaRPr>
          </a:p>
          <a:p>
            <a:pPr>
              <a:defRPr/>
            </a:pPr>
            <a:endParaRPr b="0">
              <a:solidFill>
                <a:schemeClr val="accent1"/>
              </a:solidFill>
              <a:latin typeface="Arial"/>
              <a:cs typeface="Arial"/>
            </a:endParaRPr>
          </a:p>
          <a:p>
            <a:pPr>
              <a:defRPr/>
            </a:pPr>
            <a:r>
              <a:rPr b="0">
                <a:solidFill>
                  <a:schemeClr val="accent1"/>
                </a:solidFill>
                <a:latin typeface="Arial"/>
                <a:cs typeface="Arial"/>
              </a:rPr>
              <a:t>Logging </a:t>
            </a:r>
            <a:endParaRPr/>
          </a:p>
          <a:p>
            <a:pPr>
              <a:defRPr/>
            </a:pPr>
            <a:endParaRPr b="0">
              <a:solidFill>
                <a:schemeClr val="accent1"/>
              </a:solidFill>
              <a:latin typeface="Arial"/>
              <a:cs typeface="Arial"/>
            </a:endParaRPr>
          </a:p>
          <a:p>
            <a:pPr marL="272865" indent="-272865">
              <a:buFont typeface="Arial"/>
              <a:buChar char="•"/>
              <a:defRPr/>
            </a:pPr>
            <a:r>
              <a:rPr sz="1700" b="0" i="0" u="none">
                <a:solidFill>
                  <a:srgbClr val="172B4D"/>
                </a:solidFill>
                <a:latin typeface="Arial"/>
                <a:ea typeface="Arial"/>
                <a:cs typeface="Arial"/>
              </a:rPr>
              <a:t>Fluent-Bit is a log-scraper, which gets the defined log files and forwards them to Loki</a:t>
            </a:r>
            <a:endParaRPr sz="1700" b="0">
              <a:solidFill>
                <a:schemeClr val="accent1"/>
              </a:solidFill>
              <a:latin typeface="Arial"/>
              <a:cs typeface="Arial"/>
            </a:endParaRPr>
          </a:p>
          <a:p>
            <a:pPr marL="272865" indent="-272865">
              <a:buFont typeface="Arial"/>
              <a:buChar char="•"/>
              <a:defRPr/>
            </a:pPr>
            <a:r>
              <a:rPr b="0">
                <a:solidFill>
                  <a:schemeClr val="accent1"/>
                </a:solidFill>
                <a:latin typeface="Arial"/>
                <a:cs typeface="Arial"/>
              </a:rPr>
              <a:t>CURE Team needs to configure its products to ship logs and metrics to Central Logging service</a:t>
            </a:r>
            <a:endParaRPr b="0">
              <a:solidFill>
                <a:schemeClr val="accent1"/>
              </a:solidFill>
              <a:latin typeface="Arial"/>
              <a:cs typeface="Arial"/>
            </a:endParaRPr>
          </a:p>
          <a:p>
            <a:pPr marL="272865" indent="-272865">
              <a:buFont typeface="Arial"/>
              <a:buChar char="•"/>
              <a:defRPr/>
            </a:pPr>
            <a:endParaRPr b="0">
              <a:solidFill>
                <a:schemeClr val="accent1"/>
              </a:solidFill>
              <a:latin typeface="Arial"/>
              <a:cs typeface="Arial"/>
            </a:endParaRPr>
          </a:p>
          <a:p>
            <a:pPr>
              <a:defRPr/>
            </a:pPr>
            <a:r>
              <a:rPr b="0">
                <a:solidFill>
                  <a:schemeClr val="accent1"/>
                </a:solidFill>
                <a:latin typeface="Arial"/>
                <a:cs typeface="Arial"/>
              </a:rPr>
              <a:t>Monitoring</a:t>
            </a:r>
            <a:endParaRPr b="0">
              <a:solidFill>
                <a:schemeClr val="accent1"/>
              </a:solidFill>
              <a:latin typeface="Arial"/>
              <a:cs typeface="Arial"/>
            </a:endParaRPr>
          </a:p>
          <a:p>
            <a:pPr>
              <a:defRPr/>
            </a:pPr>
            <a:endParaRPr b="0">
              <a:solidFill>
                <a:schemeClr val="accent1"/>
              </a:solidFill>
              <a:latin typeface="Arial"/>
              <a:cs typeface="Arial"/>
            </a:endParaRPr>
          </a:p>
          <a:p>
            <a:pPr marL="272865" indent="-272865">
              <a:buFont typeface="Arial"/>
              <a:buChar char="•"/>
              <a:defRPr/>
            </a:pPr>
            <a:r>
              <a:rPr b="0">
                <a:solidFill>
                  <a:schemeClr val="accent1"/>
                </a:solidFill>
                <a:latin typeface="Arial"/>
                <a:cs typeface="Arial"/>
              </a:rPr>
              <a:t>Deployment of Monitoring is done using FluxCD and Helm and utilizes Prometheus for scraping and Grafana for visualization</a:t>
            </a:r>
            <a:endParaRPr b="0">
              <a:solidFill>
                <a:schemeClr val="accent1"/>
              </a:solidFill>
              <a:latin typeface="Arial"/>
              <a:cs typeface="Arial"/>
            </a:endParaRPr>
          </a:p>
          <a:p>
            <a:pPr marL="272865" indent="-272865">
              <a:buFont typeface="Arial"/>
              <a:buChar char="•"/>
              <a:defRPr/>
            </a:pPr>
            <a:r>
              <a:rPr b="0">
                <a:solidFill>
                  <a:schemeClr val="accent1"/>
                </a:solidFill>
                <a:latin typeface="Arial"/>
                <a:cs typeface="Arial"/>
              </a:rPr>
              <a:t>Code is in Infrastructure repository</a:t>
            </a:r>
            <a:endParaRPr b="0">
              <a:solidFill>
                <a:schemeClr val="accent1"/>
              </a:solidFill>
              <a:latin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CH"/>
              <a:t>Live Demo: </a:t>
            </a:r>
            <a:r>
              <a:rPr lang="de-CH"/>
              <a:t>deployment</a:t>
            </a:r>
            <a:r>
              <a:rPr lang="de-CH"/>
              <a:t> </a:t>
            </a:r>
            <a:r>
              <a:rPr lang="de-CH"/>
              <a:t>of</a:t>
            </a:r>
            <a:r>
              <a:rPr lang="de-CH"/>
              <a:t> </a:t>
            </a:r>
            <a:r>
              <a:rPr lang="de-CH"/>
              <a:t>changes</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628155849" name="TextBox 2"/>
          <p:cNvSpPr txBox="1"/>
          <p:nvPr/>
        </p:nvSpPr>
        <p:spPr bwMode="auto">
          <a:xfrm flipH="0" flipV="0">
            <a:off x="696198" y="2182710"/>
            <a:ext cx="10687411" cy="2953522"/>
          </a:xfrm>
          <a:prstGeom prst="rect">
            <a:avLst/>
          </a:prstGeom>
          <a:noFill/>
        </p:spPr>
        <p:txBody>
          <a:bodyPr wrap="square" lIns="0" tIns="0" rIns="0" bIns="0" rtlCol="0">
            <a:spAutoFit/>
          </a:bodyPr>
          <a:lstStyle/>
          <a:p>
            <a:pPr>
              <a:defRPr/>
            </a:pPr>
            <a:r>
              <a:rPr b="1">
                <a:solidFill>
                  <a:schemeClr val="accent1"/>
                </a:solidFill>
                <a:latin typeface="Arial"/>
                <a:cs typeface="Arial"/>
              </a:rPr>
              <a:t>Demo goal: </a:t>
            </a:r>
            <a:endParaRPr b="1">
              <a:solidFill>
                <a:schemeClr val="accent1"/>
              </a:solidFill>
              <a:latin typeface="Arial"/>
              <a:cs typeface="Arial"/>
            </a:endParaRPr>
          </a:p>
          <a:p>
            <a:pPr>
              <a:defRPr/>
            </a:pPr>
            <a:endParaRPr b="1">
              <a:solidFill>
                <a:schemeClr val="accent1"/>
              </a:solidFill>
              <a:latin typeface="Arial"/>
              <a:cs typeface="Arial"/>
            </a:endParaRPr>
          </a:p>
          <a:p>
            <a:pPr>
              <a:defRPr/>
            </a:pPr>
            <a:r>
              <a:rPr b="0">
                <a:solidFill>
                  <a:schemeClr val="accent1"/>
                </a:solidFill>
                <a:latin typeface="Arial"/>
                <a:cs typeface="Arial"/>
              </a:rPr>
              <a:t>Showcase simple configuration change propagation from the moment of change in configuration untill deployment in target environment</a:t>
            </a:r>
            <a:endParaRPr b="0">
              <a:solidFill>
                <a:schemeClr val="accent1"/>
              </a:solidFill>
              <a:latin typeface="Arial"/>
              <a:cs typeface="Arial"/>
            </a:endParaRPr>
          </a:p>
          <a:p>
            <a:pPr>
              <a:defRPr/>
            </a:pPr>
            <a:endParaRPr>
              <a:solidFill>
                <a:schemeClr val="accent1"/>
              </a:solidFill>
              <a:latin typeface="Arial"/>
              <a:cs typeface="Arial"/>
            </a:endParaRPr>
          </a:p>
          <a:p>
            <a:pPr>
              <a:defRPr/>
            </a:pPr>
            <a:endParaRPr>
              <a:solidFill>
                <a:schemeClr val="accent1"/>
              </a:solidFill>
              <a:latin typeface="Arial"/>
              <a:cs typeface="Arial"/>
            </a:endParaRPr>
          </a:p>
          <a:p>
            <a:pPr>
              <a:defRPr/>
            </a:pPr>
            <a:endParaRPr>
              <a:solidFill>
                <a:schemeClr val="accent1"/>
              </a:solidFill>
              <a:latin typeface="Arial"/>
              <a:cs typeface="Arial"/>
            </a:endParaRPr>
          </a:p>
          <a:p>
            <a:pPr>
              <a:defRPr/>
            </a:pPr>
            <a:r>
              <a:rPr/>
              <a:t> </a:t>
            </a:r>
            <a:endParaRPr/>
          </a:p>
          <a:p>
            <a:pPr>
              <a:defRPr/>
            </a:pPr>
            <a:endParaRPr lang="en-GB" b="0" i="0">
              <a:solidFill>
                <a:srgbClr val="424242"/>
              </a:solidFill>
              <a:latin typeface="Roboto"/>
            </a:endParaRPr>
          </a:p>
          <a:p>
            <a:pPr>
              <a:defRPr/>
            </a:pPr>
            <a:endParaRPr lang="en-GB" b="0" i="0">
              <a:solidFill>
                <a:srgbClr val="424242"/>
              </a:solidFill>
              <a:latin typeface="Roboto"/>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CH"/>
              <a:t>Q&amp;A</a:t>
            </a:r>
            <a:endParaRPr/>
          </a:p>
        </p:txBody>
      </p:sp>
      <p:sp>
        <p:nvSpPr>
          <p:cNvPr id="3" name="Foliennummernplatzhalter 2"/>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4" name="Textplatzhalter 3"/>
          <p:cNvSpPr>
            <a:spLocks noGrp="1"/>
          </p:cNvSpPr>
          <p:nvPr>
            <p:ph type="body" sz="quarter" idx="14"/>
          </p:nvPr>
        </p:nvSpPr>
        <p:spPr bwMode="auto">
          <a:xfrm flipH="0" flipV="0">
            <a:off x="760412" y="1549292"/>
            <a:ext cx="2922255" cy="2485454"/>
          </a:xfrm>
        </p:spPr>
        <p:txBody>
          <a:bodyPr/>
          <a:lstStyle/>
          <a:p>
            <a:pPr>
              <a:defRPr/>
            </a:pPr>
            <a:r>
              <a:rPr lang="de-DE" b="1"/>
              <a:t>Nemanja Jevtic</a:t>
            </a:r>
            <a:endParaRPr/>
          </a:p>
          <a:p>
            <a:pPr>
              <a:defRPr/>
            </a:pPr>
            <a:r>
              <a:rPr lang="de-DE"/>
              <a:t>Cloud Engineer</a:t>
            </a:r>
            <a:endParaRPr lang="de-DE"/>
          </a:p>
          <a:p>
            <a:pPr>
              <a:defRPr/>
            </a:pPr>
            <a:r>
              <a:rPr lang="de-DE"/>
              <a:t>CURE Team</a:t>
            </a:r>
            <a:endParaRPr/>
          </a:p>
          <a:p>
            <a:pPr>
              <a:defRPr/>
            </a:pPr>
            <a:endParaRPr lang="de-DE"/>
          </a:p>
          <a:p>
            <a:pPr>
              <a:defRPr/>
            </a:pPr>
            <a:r>
              <a:rPr lang="de-DE"/>
              <a:t>nemanja.jevtic@switch.ch</a:t>
            </a:r>
            <a:endParaRPr/>
          </a:p>
          <a:p>
            <a:pPr>
              <a:defRPr/>
            </a:pPr>
            <a:endParaRPr lang="de-DE"/>
          </a:p>
          <a:p>
            <a:pPr>
              <a:defRPr/>
            </a:pPr>
            <a:r>
              <a:rPr lang="de-DE"/>
              <a:t>Werdstrasse</a:t>
            </a:r>
            <a:r>
              <a:rPr lang="de-DE"/>
              <a:t> 2</a:t>
            </a:r>
            <a:endParaRPr/>
          </a:p>
          <a:p>
            <a:pPr>
              <a:defRPr/>
            </a:pPr>
            <a:r>
              <a:rPr lang="de-DE"/>
              <a:t>8004 Zürich</a:t>
            </a:r>
            <a:endParaRPr lang="de-CH"/>
          </a:p>
        </p:txBody>
      </p:sp>
      <p:sp>
        <p:nvSpPr>
          <p:cNvPr id="5" name="Textplatzhalter 4"/>
          <p:cNvSpPr>
            <a:spLocks noGrp="1"/>
          </p:cNvSpPr>
          <p:nvPr>
            <p:ph type="body" sz="quarter" idx="15"/>
          </p:nvPr>
        </p:nvSpPr>
        <p:spPr bwMode="auto">
          <a:xfrm flipH="0" flipV="0">
            <a:off x="4710537" y="1549292"/>
            <a:ext cx="2707215" cy="2485454"/>
          </a:xfrm>
        </p:spPr>
        <p:txBody>
          <a:bodyPr/>
          <a:lstStyle/>
          <a:p>
            <a:pPr>
              <a:defRPr/>
            </a:pPr>
            <a:r>
              <a:rPr lang="de-DE" b="1"/>
              <a:t>Piotr Kacprzak</a:t>
            </a:r>
            <a:endParaRPr/>
          </a:p>
          <a:p>
            <a:pPr>
              <a:defRPr/>
            </a:pPr>
            <a:r>
              <a:rPr lang="de-DE"/>
              <a:t>Cloud Engineer</a:t>
            </a:r>
            <a:endParaRPr lang="de-DE"/>
          </a:p>
          <a:p>
            <a:pPr>
              <a:defRPr/>
            </a:pPr>
            <a:r>
              <a:rPr lang="de-DE"/>
              <a:t>CURE Team</a:t>
            </a:r>
            <a:endParaRPr/>
          </a:p>
          <a:p>
            <a:pPr>
              <a:defRPr/>
            </a:pPr>
            <a:endParaRPr lang="de-DE"/>
          </a:p>
          <a:p>
            <a:pPr>
              <a:defRPr/>
            </a:pPr>
            <a:r>
              <a:rPr lang="de-DE"/>
              <a:t>piotr.kacprzak@switch.ch</a:t>
            </a:r>
            <a:endParaRPr/>
          </a:p>
          <a:p>
            <a:pPr>
              <a:defRPr/>
            </a:pPr>
            <a:endParaRPr lang="de-DE"/>
          </a:p>
          <a:p>
            <a:pPr>
              <a:defRPr/>
            </a:pPr>
            <a:r>
              <a:rPr lang="de-DE"/>
              <a:t>Werdstrasse</a:t>
            </a:r>
            <a:r>
              <a:rPr lang="de-DE"/>
              <a:t> 2</a:t>
            </a:r>
            <a:endParaRPr/>
          </a:p>
          <a:p>
            <a:pPr>
              <a:defRPr/>
            </a:pPr>
            <a:r>
              <a:rPr lang="de-DE"/>
              <a:t>8004 Zürich</a:t>
            </a:r>
            <a:endParaRPr lang="de-CH"/>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CH"/>
              <a:t>Agenda</a:t>
            </a:r>
            <a:endParaRPr/>
          </a:p>
        </p:txBody>
      </p:sp>
      <p:sp>
        <p:nvSpPr>
          <p:cNvPr id="4" name="Foliennummernplatzhalter 3"/>
          <p:cNvSpPr>
            <a:spLocks noGrp="1"/>
          </p:cNvSpPr>
          <p:nvPr>
            <p:ph type="sldNum" sz="quarter" idx="12"/>
          </p:nvPr>
        </p:nvSpPr>
        <p:spPr bwMode="auto"/>
        <p:txBody>
          <a:bodyPr/>
          <a:lstStyle/>
          <a:p>
            <a:pPr>
              <a:defRPr/>
            </a:pPr>
            <a:fld id="{442AD375-037F-43D0-B059-5172DA06796A}" type="slidenum">
              <a:rPr lang="de-CH"/>
              <a:t/>
            </a:fld>
            <a:endParaRPr lang="de-CH"/>
          </a:p>
        </p:txBody>
      </p:sp>
      <p:graphicFrame>
        <p:nvGraphicFramePr>
          <p:cNvPr id="8" name="Tabelle 8"/>
          <p:cNvGraphicFramePr>
            <a:graphicFrameLocks xmlns:a="http://schemas.openxmlformats.org/drawingml/2006/main" noGrp="1"/>
          </p:cNvGraphicFramePr>
          <p:nvPr>
            <p:ph idx="1"/>
          </p:nvPr>
        </p:nvGraphicFramePr>
        <p:xfrm>
          <a:off x="762000" y="1465262"/>
          <a:ext cx="7134200" cy="2705560"/>
        </p:xfrm>
        <a:graphic>
          <a:graphicData uri="http://schemas.openxmlformats.org/drawingml/2006/table">
            <a:tbl>
              <a:tblPr firstRow="1" firstCol="0" lastRow="0" lastCol="0" bandRow="1" bandCol="0">
                <a:tableStyleId>{3E8309E6-5970-6765-A775-B2382228EFB1}</a:tableStyleId>
              </a:tblPr>
              <a:tblGrid>
                <a:gridCol w="255430"/>
                <a:gridCol w="6339775"/>
                <a:gridCol w="538995"/>
              </a:tblGrid>
              <a:tr h="449494">
                <a:tc>
                  <a:txBody>
                    <a:bodyPr/>
                    <a:p>
                      <a:pPr>
                        <a:defRPr/>
                      </a:pPr>
                      <a:r>
                        <a:rPr lang="de-CH" sz="1700">
                          <a:solidFill>
                            <a:schemeClr val="accent1"/>
                          </a:solidFill>
                        </a:rPr>
                        <a:t>1.</a:t>
                      </a:r>
                      <a:endParaRPr lang="de-CH" sz="1700">
                        <a:solidFill>
                          <a:schemeClr val="accent1"/>
                        </a:solidFill>
                      </a:endParaRPr>
                    </a:p>
                  </a:txBody>
                  <a:tcPr marL="0" marR="0" marT="0" marB="108000"/>
                </a:tc>
                <a:tc>
                  <a:txBody>
                    <a:bodyPr/>
                    <a:p>
                      <a:pPr>
                        <a:defRPr/>
                      </a:pPr>
                      <a:r>
                        <a:rPr lang="de-CH" sz="1700">
                          <a:solidFill>
                            <a:schemeClr val="accent1"/>
                          </a:solidFill>
                        </a:rPr>
                        <a:t>Introduction</a:t>
                      </a:r>
                      <a:r>
                        <a:rPr lang="de-CH" sz="1700">
                          <a:solidFill>
                            <a:schemeClr val="accent1"/>
                          </a:solidFill>
                        </a:rPr>
                        <a:t> </a:t>
                      </a:r>
                      <a:r>
                        <a:rPr lang="de-CH" sz="1700">
                          <a:solidFill>
                            <a:schemeClr val="accent1"/>
                          </a:solidFill>
                        </a:rPr>
                        <a:t>of</a:t>
                      </a:r>
                      <a:r>
                        <a:rPr lang="de-CH" sz="1700">
                          <a:solidFill>
                            <a:schemeClr val="accent1"/>
                          </a:solidFill>
                        </a:rPr>
                        <a:t> </a:t>
                      </a:r>
                      <a:r>
                        <a:rPr lang="de-CH" sz="1700">
                          <a:solidFill>
                            <a:schemeClr val="accent1"/>
                          </a:solidFill>
                        </a:rPr>
                        <a:t>presenters</a:t>
                      </a:r>
                      <a:endParaRPr lang="de-CH" sz="1700">
                        <a:solidFill>
                          <a:schemeClr val="accent1"/>
                        </a:solidFill>
                      </a:endParaRPr>
                    </a:p>
                  </a:txBody>
                  <a:tcPr marL="0" marR="0" marT="0" marB="108000"/>
                </a:tc>
                <a:tc>
                  <a:txBody>
                    <a:bodyPr/>
                    <a:p>
                      <a:pPr marL="0" marR="0" lvl="0" indent="0" algn="r" defTabSz="914400">
                        <a:lnSpc>
                          <a:spcPct val="100000"/>
                        </a:lnSpc>
                        <a:spcBef>
                          <a:spcPts val="0"/>
                        </a:spcBef>
                        <a:spcAft>
                          <a:spcPts val="0"/>
                        </a:spcAft>
                        <a:buClrTx/>
                        <a:buSzTx/>
                        <a:buFontTx/>
                        <a:buNone/>
                        <a:defRPr/>
                      </a:pPr>
                      <a:r>
                        <a:rPr lang="de-CH">
                          <a:solidFill>
                            <a:schemeClr val="accent1"/>
                          </a:solidFill>
                        </a:rPr>
                        <a:t>5</a:t>
                      </a:r>
                      <a:r>
                        <a:rPr lang="de-DE" sz="1800" b="0" i="0" u="none" strike="noStrike" baseline="30000">
                          <a:solidFill>
                            <a:schemeClr val="accent1"/>
                          </a:solidFill>
                          <a:latin typeface="+mn-lt"/>
                          <a:ea typeface="+mn-ea"/>
                          <a:cs typeface="+mn-cs"/>
                        </a:rPr>
                        <a:t>'</a:t>
                      </a:r>
                      <a:endParaRPr/>
                    </a:p>
                  </a:txBody>
                  <a:tcPr marL="0" marR="0" marT="0" marB="108000"/>
                </a:tc>
              </a:tr>
              <a:tr h="449494">
                <a:tc>
                  <a:txBody>
                    <a:bodyPr/>
                    <a:p>
                      <a:pPr>
                        <a:defRPr/>
                      </a:pPr>
                      <a:r>
                        <a:rPr lang="de-CH" sz="1700">
                          <a:solidFill>
                            <a:schemeClr val="accent1"/>
                          </a:solidFill>
                        </a:rPr>
                        <a:t>2.</a:t>
                      </a:r>
                      <a:endParaRPr lang="de-CH" sz="1700">
                        <a:solidFill>
                          <a:schemeClr val="accent1"/>
                        </a:solidFill>
                      </a:endParaRPr>
                    </a:p>
                  </a:txBody>
                  <a:tcPr marL="0" marR="0" marT="0" marB="108000"/>
                </a:tc>
                <a:tc>
                  <a:txBody>
                    <a:bodyPr/>
                    <a:p>
                      <a:pPr>
                        <a:defRPr/>
                      </a:pPr>
                      <a:r>
                        <a:rPr lang="de-CH" sz="1700">
                          <a:solidFill>
                            <a:schemeClr val="accent1"/>
                          </a:solidFill>
                        </a:rPr>
                        <a:t>SwitchCloud</a:t>
                      </a:r>
                      <a:r>
                        <a:rPr lang="de-CH" sz="1700">
                          <a:solidFill>
                            <a:schemeClr val="accent1"/>
                          </a:solidFill>
                        </a:rPr>
                        <a:t> </a:t>
                      </a:r>
                      <a:r>
                        <a:rPr lang="de-CH" sz="1700">
                          <a:solidFill>
                            <a:schemeClr val="accent1"/>
                          </a:solidFill>
                        </a:rPr>
                        <a:t>runs</a:t>
                      </a:r>
                      <a:r>
                        <a:rPr lang="de-CH" sz="1700">
                          <a:solidFill>
                            <a:schemeClr val="accent1"/>
                          </a:solidFill>
                        </a:rPr>
                        <a:t> on </a:t>
                      </a:r>
                      <a:r>
                        <a:rPr lang="de-CH" sz="1700">
                          <a:solidFill>
                            <a:schemeClr val="accent1"/>
                          </a:solidFill>
                        </a:rPr>
                        <a:t>Openstack</a:t>
                      </a:r>
                      <a:endParaRPr lang="de-CH" sz="1700">
                        <a:solidFill>
                          <a:schemeClr val="accent1"/>
                        </a:solidFill>
                      </a:endParaRPr>
                    </a:p>
                  </a:txBody>
                  <a:tcPr marL="0" marR="0" marT="0" marB="108000"/>
                </a:tc>
                <a:tc>
                  <a:txBody>
                    <a:bodyPr/>
                    <a:p>
                      <a:pPr marL="0" marR="0" lvl="0" indent="0" algn="r" defTabSz="914400">
                        <a:lnSpc>
                          <a:spcPct val="100000"/>
                        </a:lnSpc>
                        <a:spcBef>
                          <a:spcPts val="0"/>
                        </a:spcBef>
                        <a:spcAft>
                          <a:spcPts val="0"/>
                        </a:spcAft>
                        <a:buClrTx/>
                        <a:buSzTx/>
                        <a:buFontTx/>
                        <a:buNone/>
                        <a:defRPr/>
                      </a:pPr>
                      <a:r>
                        <a:rPr lang="de-CH">
                          <a:solidFill>
                            <a:schemeClr val="accent1"/>
                          </a:solidFill>
                        </a:rPr>
                        <a:t>5</a:t>
                      </a:r>
                      <a:r>
                        <a:rPr lang="de-DE" sz="1800" b="0" i="0" u="none" strike="noStrike" baseline="30000">
                          <a:solidFill>
                            <a:schemeClr val="accent1"/>
                          </a:solidFill>
                          <a:latin typeface="+mn-lt"/>
                          <a:ea typeface="+mn-ea"/>
                          <a:cs typeface="+mn-cs"/>
                        </a:rPr>
                        <a:t>'</a:t>
                      </a:r>
                      <a:endParaRPr lang="de-DE" sz="1800" b="0" i="0" u="none" strike="noStrike" baseline="30000">
                        <a:solidFill>
                          <a:schemeClr val="accent1"/>
                        </a:solidFill>
                        <a:latin typeface="Arial"/>
                        <a:ea typeface="Arial"/>
                        <a:cs typeface="Arial"/>
                      </a:endParaRPr>
                    </a:p>
                  </a:txBody>
                  <a:tcPr marL="0" marR="0" marT="0" marB="108000"/>
                </a:tc>
              </a:tr>
              <a:tr h="449494">
                <a:tc>
                  <a:txBody>
                    <a:bodyPr/>
                    <a:p>
                      <a:pPr>
                        <a:defRPr/>
                      </a:pPr>
                      <a:r>
                        <a:rPr lang="de-CH" sz="1700">
                          <a:solidFill>
                            <a:schemeClr val="accent1"/>
                          </a:solidFill>
                        </a:rPr>
                        <a:t>3.</a:t>
                      </a:r>
                      <a:endParaRPr lang="de-CH" sz="1700">
                        <a:solidFill>
                          <a:schemeClr val="accent1"/>
                        </a:solidFill>
                      </a:endParaRPr>
                    </a:p>
                  </a:txBody>
                  <a:tcPr marL="0" marR="0" marT="0" marB="108000"/>
                </a:tc>
                <a:tc>
                  <a:txBody>
                    <a:bodyPr/>
                    <a:p>
                      <a:pPr>
                        <a:defRPr/>
                      </a:pPr>
                      <a:r>
                        <a:rPr lang="de-CH" sz="1700">
                          <a:solidFill>
                            <a:schemeClr val="accent1"/>
                          </a:solidFill>
                        </a:rPr>
                        <a:t>Deployment approach</a:t>
                      </a:r>
                      <a:endParaRPr lang="de-CH" sz="1700">
                        <a:solidFill>
                          <a:schemeClr val="accent1"/>
                        </a:solidFill>
                      </a:endParaRPr>
                    </a:p>
                  </a:txBody>
                  <a:tcPr marL="0" marR="0" marT="0" marB="108000"/>
                </a:tc>
                <a:tc>
                  <a:txBody>
                    <a:bodyPr/>
                    <a:p>
                      <a:pPr marL="0" marR="0" lvl="0" indent="0" algn="r" defTabSz="914400">
                        <a:lnSpc>
                          <a:spcPct val="100000"/>
                        </a:lnSpc>
                        <a:spcBef>
                          <a:spcPts val="0"/>
                        </a:spcBef>
                        <a:spcAft>
                          <a:spcPts val="0"/>
                        </a:spcAft>
                        <a:buClrTx/>
                        <a:buSzTx/>
                        <a:buFontTx/>
                        <a:buNone/>
                        <a:defRPr/>
                      </a:pPr>
                      <a:r>
                        <a:rPr lang="de-CH">
                          <a:solidFill>
                            <a:schemeClr val="accent1"/>
                          </a:solidFill>
                        </a:rPr>
                        <a:t>5</a:t>
                      </a:r>
                      <a:r>
                        <a:rPr lang="de-DE" sz="1800" b="0" i="0" u="none" strike="noStrike" baseline="30000">
                          <a:solidFill>
                            <a:schemeClr val="accent1"/>
                          </a:solidFill>
                          <a:latin typeface="+mn-lt"/>
                          <a:ea typeface="+mn-ea"/>
                          <a:cs typeface="+mn-cs"/>
                        </a:rPr>
                        <a:t>'</a:t>
                      </a:r>
                      <a:endParaRPr/>
                    </a:p>
                  </a:txBody>
                  <a:tcPr marL="0" marR="0" marT="0" marB="108000"/>
                </a:tc>
              </a:tr>
              <a:tr h="449494">
                <a:tc>
                  <a:txBody>
                    <a:bodyPr/>
                    <a:p>
                      <a:pPr>
                        <a:defRPr/>
                      </a:pPr>
                      <a:r>
                        <a:rPr lang="de-CH" sz="1700">
                          <a:solidFill>
                            <a:schemeClr val="accent1"/>
                          </a:solidFill>
                        </a:rPr>
                        <a:t>4.</a:t>
                      </a:r>
                      <a:endParaRPr lang="de-CH" sz="1700">
                        <a:solidFill>
                          <a:schemeClr val="accent1"/>
                        </a:solidFill>
                      </a:endParaRPr>
                    </a:p>
                  </a:txBody>
                  <a:tcPr marL="0" marR="0" marT="0" marB="108000"/>
                </a:tc>
                <a:tc>
                  <a:txBody>
                    <a:bodyPr/>
                    <a:p>
                      <a:pPr>
                        <a:defRPr/>
                      </a:pPr>
                      <a:r>
                        <a:rPr lang="de-CH" sz="1700" b="0" i="0" u="none" strike="noStrike" cap="none" spc="38">
                          <a:solidFill>
                            <a:schemeClr val="accent1"/>
                          </a:solidFill>
                          <a:latin typeface="+mn-lt"/>
                          <a:ea typeface="+mn-ea"/>
                          <a:cs typeface="+mn-cs"/>
                        </a:rPr>
                        <a:t>Repositories</a:t>
                      </a:r>
                      <a:r>
                        <a:rPr lang="de-CH" sz="1700" b="0" i="0" u="none" strike="noStrike" cap="none" spc="38">
                          <a:solidFill>
                            <a:schemeClr val="accent1"/>
                          </a:solidFill>
                          <a:latin typeface="+mn-lt"/>
                          <a:ea typeface="+mn-ea"/>
                          <a:cs typeface="+mn-cs"/>
                        </a:rPr>
                        <a:t> </a:t>
                      </a:r>
                      <a:r>
                        <a:rPr lang="de-CH" sz="1700" b="0" i="0" u="none" strike="noStrike" cap="none" spc="38">
                          <a:solidFill>
                            <a:schemeClr val="accent1"/>
                          </a:solidFill>
                          <a:latin typeface="+mn-lt"/>
                          <a:ea typeface="+mn-ea"/>
                          <a:cs typeface="+mn-cs"/>
                        </a:rPr>
                        <a:t>structure</a:t>
                      </a:r>
                      <a:endParaRPr lang="de-CH" sz="1700">
                        <a:solidFill>
                          <a:schemeClr val="accent1"/>
                        </a:solidFill>
                      </a:endParaRPr>
                    </a:p>
                  </a:txBody>
                  <a:tcPr marL="0" marR="0" marT="0" marB="108000"/>
                </a:tc>
                <a:tc>
                  <a:txBody>
                    <a:bodyPr/>
                    <a:p>
                      <a:pPr marL="0" marR="0" lvl="0" indent="0" algn="r" defTabSz="914400">
                        <a:lnSpc>
                          <a:spcPct val="100000"/>
                        </a:lnSpc>
                        <a:spcBef>
                          <a:spcPts val="0"/>
                        </a:spcBef>
                        <a:spcAft>
                          <a:spcPts val="0"/>
                        </a:spcAft>
                        <a:buClrTx/>
                        <a:buSzTx/>
                        <a:buFontTx/>
                        <a:buNone/>
                        <a:defRPr/>
                      </a:pPr>
                      <a:r>
                        <a:rPr lang="de-CH">
                          <a:solidFill>
                            <a:schemeClr val="accent1"/>
                          </a:solidFill>
                        </a:rPr>
                        <a:t>5</a:t>
                      </a:r>
                      <a:r>
                        <a:rPr lang="de-DE" sz="1800" b="0" i="0" u="none" strike="noStrike" baseline="30000">
                          <a:solidFill>
                            <a:schemeClr val="accent1"/>
                          </a:solidFill>
                          <a:latin typeface="+mn-lt"/>
                          <a:ea typeface="+mn-ea"/>
                          <a:cs typeface="+mn-cs"/>
                        </a:rPr>
                        <a:t>'</a:t>
                      </a:r>
                      <a:endParaRPr/>
                    </a:p>
                  </a:txBody>
                  <a:tcPr marL="0" marR="0" marT="0" marB="108000"/>
                </a:tc>
              </a:tr>
              <a:tr h="453790">
                <a:tc>
                  <a:txBody>
                    <a:bodyPr/>
                    <a:p>
                      <a:pPr>
                        <a:defRPr/>
                      </a:pPr>
                      <a:r>
                        <a:rPr lang="de-CH" sz="1700">
                          <a:solidFill>
                            <a:schemeClr val="accent1"/>
                          </a:solidFill>
                        </a:rPr>
                        <a:t>5.</a:t>
                      </a:r>
                      <a:endParaRPr lang="de-CH" sz="1700">
                        <a:solidFill>
                          <a:schemeClr val="accent1"/>
                        </a:solidFill>
                      </a:endParaRPr>
                    </a:p>
                  </a:txBody>
                  <a:tcPr marL="0" marR="0" marT="0" marB="108000"/>
                </a:tc>
                <a:tc>
                  <a:txBody>
                    <a:bodyPr/>
                    <a:p>
                      <a:pPr>
                        <a:defRPr/>
                      </a:pPr>
                      <a:r>
                        <a:rPr lang="de-CH" sz="1700" b="0" i="0" u="none" strike="noStrike" cap="none" spc="38">
                          <a:solidFill>
                            <a:schemeClr val="accent1"/>
                          </a:solidFill>
                          <a:latin typeface="+mn-lt"/>
                          <a:ea typeface="+mn-ea"/>
                          <a:cs typeface="+mn-cs"/>
                        </a:rPr>
                        <a:t>Multiple </a:t>
                      </a:r>
                      <a:r>
                        <a:rPr lang="de-CH" sz="1700" b="0" i="0" u="none" strike="noStrike" cap="none" spc="38">
                          <a:solidFill>
                            <a:schemeClr val="accent1"/>
                          </a:solidFill>
                          <a:latin typeface="+mn-lt"/>
                          <a:ea typeface="+mn-ea"/>
                          <a:cs typeface="+mn-cs"/>
                        </a:rPr>
                        <a:t>environments</a:t>
                      </a:r>
                      <a:r>
                        <a:rPr lang="de-CH" sz="1700">
                          <a:solidFill>
                            <a:schemeClr val="accent1"/>
                          </a:solidFill>
                        </a:rPr>
                        <a:t> </a:t>
                      </a:r>
                      <a:endParaRPr/>
                    </a:p>
                  </a:txBody>
                  <a:tcPr marL="0" marR="0" marT="0" marB="108000"/>
                </a:tc>
                <a:tc>
                  <a:txBody>
                    <a:bodyPr/>
                    <a:p>
                      <a:pPr marL="0" marR="0" lvl="0" indent="0" algn="r" defTabSz="914400">
                        <a:lnSpc>
                          <a:spcPct val="100000"/>
                        </a:lnSpc>
                        <a:spcBef>
                          <a:spcPts val="0"/>
                        </a:spcBef>
                        <a:spcAft>
                          <a:spcPts val="0"/>
                        </a:spcAft>
                        <a:buClrTx/>
                        <a:buSzTx/>
                        <a:buFontTx/>
                        <a:buNone/>
                        <a:defRPr/>
                      </a:pPr>
                      <a:r>
                        <a:rPr lang="de-CH">
                          <a:solidFill>
                            <a:schemeClr val="accent1"/>
                          </a:solidFill>
                        </a:rPr>
                        <a:t>5</a:t>
                      </a:r>
                      <a:r>
                        <a:rPr lang="de-DE" sz="1800" b="0" i="0" u="none" strike="noStrike" baseline="30000">
                          <a:solidFill>
                            <a:schemeClr val="accent1"/>
                          </a:solidFill>
                          <a:latin typeface="+mn-lt"/>
                          <a:ea typeface="+mn-ea"/>
                          <a:cs typeface="+mn-cs"/>
                        </a:rPr>
                        <a:t>'</a:t>
                      </a:r>
                      <a:endParaRPr lang="de-CH">
                        <a:solidFill>
                          <a:schemeClr val="accent1"/>
                        </a:solidFill>
                      </a:endParaRPr>
                    </a:p>
                  </a:txBody>
                  <a:tcPr marL="0" marR="0" marT="0" marB="108000"/>
                </a:tc>
              </a:tr>
              <a:tr h="453790">
                <a:tc>
                  <a:txBody>
                    <a:bodyPr/>
                    <a:p>
                      <a:pPr>
                        <a:defRPr/>
                      </a:pPr>
                      <a:r>
                        <a:rPr lang="de-CH" sz="1700">
                          <a:solidFill>
                            <a:schemeClr val="accent1"/>
                          </a:solidFill>
                        </a:rPr>
                        <a:t>6.</a:t>
                      </a:r>
                      <a:endParaRPr/>
                    </a:p>
                  </a:txBody>
                  <a:tcPr marL="0" marR="0" marT="0" marB="108000"/>
                </a:tc>
                <a:tc>
                  <a:txBody>
                    <a:bodyPr/>
                    <a:p>
                      <a:pPr>
                        <a:defRPr/>
                      </a:pPr>
                      <a:r>
                        <a:rPr lang="de-CH" sz="1700">
                          <a:solidFill>
                            <a:schemeClr val="accent1"/>
                          </a:solidFill>
                        </a:rPr>
                        <a:t>Demo</a:t>
                      </a:r>
                      <a:endParaRPr/>
                    </a:p>
                  </a:txBody>
                  <a:tcPr marL="0" marR="0" marT="0" marB="108000"/>
                </a:tc>
                <a:tc>
                  <a:txBody>
                    <a:bodyPr/>
                    <a:p>
                      <a:pPr marL="0" marR="0" lvl="0" indent="0" algn="r" defTabSz="914400">
                        <a:lnSpc>
                          <a:spcPct val="100000"/>
                        </a:lnSpc>
                        <a:spcBef>
                          <a:spcPts val="0"/>
                        </a:spcBef>
                        <a:spcAft>
                          <a:spcPts val="0"/>
                        </a:spcAft>
                        <a:buClrTx/>
                        <a:buSzTx/>
                        <a:buFontTx/>
                        <a:buNone/>
                        <a:defRPr/>
                      </a:pPr>
                      <a:r>
                        <a:rPr lang="de-CH">
                          <a:solidFill>
                            <a:schemeClr val="accent1"/>
                          </a:solidFill>
                        </a:rPr>
                        <a:t>5’</a:t>
                      </a:r>
                      <a:endParaRPr/>
                    </a:p>
                  </a:txBody>
                  <a:tcPr marL="0" marR="0" marT="0" marB="108000"/>
                </a:tc>
              </a:tr>
            </a:tbl>
          </a:graphicData>
        </a:graphic>
      </p:graphicFrame>
      <p:sp>
        <p:nvSpPr>
          <p:cNvPr id="11" name="Ellipse 10"/>
          <p:cNvSpPr/>
          <p:nvPr/>
        </p:nvSpPr>
        <p:spPr bwMode="auto">
          <a:xfrm>
            <a:off x="8976320" y="491266"/>
            <a:ext cx="2808312" cy="2793718"/>
          </a:xfrm>
          <a:prstGeom prst="ellipse">
            <a:avLst/>
          </a:prstGeom>
          <a:blipFill>
            <a:blip r:embed="rId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CH" sz="1600" b="1">
                <a:solidFill>
                  <a:schemeClr val="bg1"/>
                </a:solidFill>
              </a:rPr>
              <a:t>SwitchCloud</a:t>
            </a:r>
            <a:endParaRPr lang="de-CH" sz="1600" b="1">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083044282" name="Titel 1"/>
          <p:cNvSpPr>
            <a:spLocks noGrp="1"/>
          </p:cNvSpPr>
          <p:nvPr>
            <p:ph type="title"/>
          </p:nvPr>
        </p:nvSpPr>
        <p:spPr bwMode="auto"/>
        <p:txBody>
          <a:bodyPr/>
          <a:lstStyle/>
          <a:p>
            <a:pPr>
              <a:defRPr/>
            </a:pPr>
            <a:r>
              <a:rPr lang="de-CH"/>
              <a:t>About us</a:t>
            </a:r>
            <a:endParaRPr/>
          </a:p>
        </p:txBody>
      </p:sp>
      <p:sp>
        <p:nvSpPr>
          <p:cNvPr id="1548966234" name="Foliennummernplatzhalter 2"/>
          <p:cNvSpPr>
            <a:spLocks noGrp="1"/>
          </p:cNvSpPr>
          <p:nvPr>
            <p:ph type="sldNum" sz="quarter" idx="12"/>
          </p:nvPr>
        </p:nvSpPr>
        <p:spPr bwMode="auto"/>
        <p:txBody>
          <a:bodyPr/>
          <a:lstStyle/>
          <a:p>
            <a:pPr>
              <a:defRPr/>
            </a:pPr>
            <a:fld id="{ABCF15CE-D343-6BA6-9A83-9E6734B5EB9B}" type="slidenum">
              <a:rPr lang="de-CH"/>
              <a:t/>
            </a:fld>
            <a:endParaRPr lang="de-CH"/>
          </a:p>
        </p:txBody>
      </p:sp>
      <p:sp>
        <p:nvSpPr>
          <p:cNvPr id="892311441" name="Textplatzhalter 3"/>
          <p:cNvSpPr>
            <a:spLocks noGrp="1"/>
          </p:cNvSpPr>
          <p:nvPr>
            <p:ph type="body" sz="quarter" idx="14"/>
          </p:nvPr>
        </p:nvSpPr>
        <p:spPr bwMode="auto">
          <a:xfrm flipH="0" flipV="0">
            <a:off x="760411" y="1549291"/>
            <a:ext cx="2922255" cy="2485453"/>
          </a:xfrm>
        </p:spPr>
        <p:txBody>
          <a:bodyPr/>
          <a:lstStyle/>
          <a:p>
            <a:pPr>
              <a:defRPr/>
            </a:pPr>
            <a:r>
              <a:rPr lang="de-DE" b="1"/>
              <a:t>Nemanja Jevtic</a:t>
            </a:r>
            <a:endParaRPr/>
          </a:p>
          <a:p>
            <a:pPr>
              <a:defRPr/>
            </a:pPr>
            <a:r>
              <a:rPr lang="de-DE"/>
              <a:t>Cloud Engineer</a:t>
            </a:r>
            <a:endParaRPr lang="de-DE"/>
          </a:p>
          <a:p>
            <a:pPr>
              <a:defRPr/>
            </a:pPr>
            <a:r>
              <a:rPr lang="de-DE"/>
              <a:t>CURE Team</a:t>
            </a:r>
            <a:endParaRPr/>
          </a:p>
          <a:p>
            <a:pPr>
              <a:defRPr/>
            </a:pPr>
            <a:endParaRPr lang="de-DE"/>
          </a:p>
          <a:p>
            <a:pPr>
              <a:defRPr/>
            </a:pPr>
            <a:r>
              <a:rPr lang="de-DE"/>
              <a:t>nemanja.jevtic@switch.ch</a:t>
            </a:r>
            <a:endParaRPr/>
          </a:p>
          <a:p>
            <a:pPr>
              <a:defRPr/>
            </a:pPr>
            <a:endParaRPr lang="de-DE"/>
          </a:p>
          <a:p>
            <a:pPr>
              <a:defRPr/>
            </a:pPr>
            <a:r>
              <a:rPr lang="de-DE"/>
              <a:t>Werdstrasse</a:t>
            </a:r>
            <a:r>
              <a:rPr lang="de-DE"/>
              <a:t> 2</a:t>
            </a:r>
            <a:endParaRPr/>
          </a:p>
          <a:p>
            <a:pPr>
              <a:defRPr/>
            </a:pPr>
            <a:r>
              <a:rPr lang="de-DE"/>
              <a:t>8004 Zürich</a:t>
            </a:r>
            <a:endParaRPr lang="de-CH"/>
          </a:p>
        </p:txBody>
      </p:sp>
      <p:sp>
        <p:nvSpPr>
          <p:cNvPr id="2097600896" name="Textplatzhalter 4"/>
          <p:cNvSpPr>
            <a:spLocks noGrp="1"/>
          </p:cNvSpPr>
          <p:nvPr>
            <p:ph type="body" sz="quarter" idx="15"/>
          </p:nvPr>
        </p:nvSpPr>
        <p:spPr bwMode="auto">
          <a:xfrm flipH="0" flipV="0">
            <a:off x="4710537" y="1549291"/>
            <a:ext cx="2707214" cy="2485453"/>
          </a:xfrm>
        </p:spPr>
        <p:txBody>
          <a:bodyPr/>
          <a:lstStyle/>
          <a:p>
            <a:pPr>
              <a:defRPr/>
            </a:pPr>
            <a:r>
              <a:rPr lang="de-DE" b="1"/>
              <a:t>Piotr Kacprzak</a:t>
            </a:r>
            <a:endParaRPr/>
          </a:p>
          <a:p>
            <a:pPr>
              <a:defRPr/>
            </a:pPr>
            <a:r>
              <a:rPr lang="de-DE"/>
              <a:t>Cloud Engineer</a:t>
            </a:r>
            <a:endParaRPr lang="de-DE"/>
          </a:p>
          <a:p>
            <a:pPr>
              <a:defRPr/>
            </a:pPr>
            <a:r>
              <a:rPr lang="de-DE"/>
              <a:t>CURE Team</a:t>
            </a:r>
            <a:endParaRPr/>
          </a:p>
          <a:p>
            <a:pPr>
              <a:defRPr/>
            </a:pPr>
            <a:endParaRPr lang="de-DE"/>
          </a:p>
          <a:p>
            <a:pPr>
              <a:defRPr/>
            </a:pPr>
            <a:r>
              <a:rPr lang="de-DE"/>
              <a:t>piotr.kacprzak@switch.ch</a:t>
            </a:r>
            <a:endParaRPr/>
          </a:p>
          <a:p>
            <a:pPr>
              <a:defRPr/>
            </a:pPr>
            <a:endParaRPr lang="de-DE"/>
          </a:p>
          <a:p>
            <a:pPr>
              <a:defRPr/>
            </a:pPr>
            <a:r>
              <a:rPr lang="de-DE"/>
              <a:t>Werdstrasse</a:t>
            </a:r>
            <a:r>
              <a:rPr lang="de-DE"/>
              <a:t> 2</a:t>
            </a:r>
            <a:endParaRPr/>
          </a:p>
          <a:p>
            <a:pPr>
              <a:defRPr/>
            </a:pPr>
            <a:r>
              <a:rPr lang="de-DE"/>
              <a:t>8004 Zürich</a:t>
            </a:r>
            <a:endParaRPr lang="de-CH"/>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CH"/>
              <a:t>Openstack</a:t>
            </a:r>
            <a:r>
              <a:rPr lang="de-CH"/>
              <a:t> </a:t>
            </a:r>
            <a:r>
              <a:rPr lang="de-CH"/>
              <a:t>overview</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3" name="TextBox 2"/>
          <p:cNvSpPr txBox="1"/>
          <p:nvPr/>
        </p:nvSpPr>
        <p:spPr bwMode="auto">
          <a:xfrm>
            <a:off x="760412" y="1454958"/>
            <a:ext cx="10673984" cy="5021006"/>
          </a:xfrm>
          <a:prstGeom prst="rect">
            <a:avLst/>
          </a:prstGeom>
          <a:noFill/>
        </p:spPr>
        <p:txBody>
          <a:bodyPr wrap="square" lIns="0" tIns="0" rIns="0" bIns="0" rtlCol="0">
            <a:spAutoFit/>
          </a:bodyPr>
          <a:lstStyle/>
          <a:p>
            <a:pPr>
              <a:defRPr/>
            </a:pPr>
            <a:r>
              <a:rPr b="1">
                <a:solidFill>
                  <a:schemeClr val="accent1"/>
                </a:solidFill>
                <a:latin typeface="Arial"/>
                <a:cs typeface="Arial"/>
              </a:rPr>
              <a:t>SwitchEngines will run Openstack on K8s</a:t>
            </a:r>
            <a:endParaRPr>
              <a:solidFill>
                <a:schemeClr val="accent1"/>
              </a:solidFill>
              <a:latin typeface="Arial"/>
              <a:cs typeface="Arial"/>
            </a:endParaRPr>
          </a:p>
          <a:p>
            <a:pPr>
              <a:defRPr/>
            </a:pPr>
            <a:endParaRPr>
              <a:solidFill>
                <a:schemeClr val="accent1"/>
              </a:solidFill>
              <a:latin typeface="Arial"/>
              <a:cs typeface="Arial"/>
            </a:endParaRPr>
          </a:p>
          <a:p>
            <a:pPr>
              <a:defRPr/>
            </a:pPr>
            <a:r>
              <a:rPr>
                <a:solidFill>
                  <a:schemeClr val="accent1"/>
                </a:solidFill>
                <a:latin typeface="Arial"/>
                <a:cs typeface="Arial"/>
              </a:rPr>
              <a:t>Why on K8s:</a:t>
            </a:r>
            <a:endParaRPr>
              <a:solidFill>
                <a:schemeClr val="accent1"/>
              </a:solidFill>
              <a:latin typeface="Arial"/>
              <a:cs typeface="Arial"/>
            </a:endParaRPr>
          </a:p>
          <a:p>
            <a:pPr marL="285750" indent="-285750">
              <a:buFont typeface="Arial"/>
              <a:buChar char="•"/>
              <a:defRPr/>
            </a:pPr>
            <a:r>
              <a:rPr>
                <a:solidFill>
                  <a:schemeClr val="accent1"/>
                </a:solidFill>
                <a:latin typeface="Arial"/>
                <a:cs typeface="Arial"/>
              </a:rPr>
              <a:t>Scalability </a:t>
            </a:r>
            <a:endParaRPr>
              <a:solidFill>
                <a:schemeClr val="accent1"/>
              </a:solidFill>
              <a:latin typeface="Arial"/>
              <a:cs typeface="Arial"/>
            </a:endParaRPr>
          </a:p>
          <a:p>
            <a:pPr marL="285750" indent="-285750">
              <a:buFont typeface="Arial"/>
              <a:buChar char="•"/>
              <a:defRPr/>
            </a:pPr>
            <a:r>
              <a:rPr>
                <a:solidFill>
                  <a:schemeClr val="accent1"/>
                </a:solidFill>
                <a:latin typeface="Arial"/>
                <a:cs typeface="Arial"/>
              </a:rPr>
              <a:t>High-Availability</a:t>
            </a:r>
            <a:endParaRPr>
              <a:solidFill>
                <a:schemeClr val="accent1"/>
              </a:solidFill>
              <a:latin typeface="Arial"/>
              <a:cs typeface="Arial"/>
            </a:endParaRPr>
          </a:p>
          <a:p>
            <a:pPr marL="285750" indent="-285750">
              <a:buFont typeface="Arial"/>
              <a:buChar char="•"/>
              <a:defRPr/>
            </a:pPr>
            <a:r>
              <a:rPr>
                <a:solidFill>
                  <a:schemeClr val="accent1"/>
                </a:solidFill>
                <a:latin typeface="Arial"/>
                <a:cs typeface="Arial"/>
              </a:rPr>
              <a:t>Declarative deployment</a:t>
            </a:r>
            <a:endParaRPr>
              <a:solidFill>
                <a:schemeClr val="accent1"/>
              </a:solidFill>
              <a:latin typeface="Arial"/>
              <a:cs typeface="Arial"/>
            </a:endParaRPr>
          </a:p>
          <a:p>
            <a:pPr marL="285750" indent="-285750">
              <a:buFont typeface="Arial"/>
              <a:buChar char="•"/>
              <a:defRPr/>
            </a:pPr>
            <a:r>
              <a:rPr>
                <a:solidFill>
                  <a:schemeClr val="accent1"/>
                </a:solidFill>
                <a:latin typeface="Arial"/>
                <a:cs typeface="Arial"/>
              </a:rPr>
              <a:t>Automatic checking a</a:t>
            </a:r>
            <a:r>
              <a:rPr lang="en-GB">
                <a:solidFill>
                  <a:schemeClr val="accent1"/>
                </a:solidFill>
                <a:latin typeface="Arial"/>
                <a:cs typeface="Arial"/>
              </a:rPr>
              <a:t>nd</a:t>
            </a:r>
            <a:r>
              <a:rPr>
                <a:solidFill>
                  <a:schemeClr val="accent1"/>
                </a:solidFill>
                <a:latin typeface="Arial"/>
                <a:cs typeface="Arial"/>
              </a:rPr>
              <a:t> enforcing desired configuration</a:t>
            </a:r>
            <a:endParaRPr>
              <a:solidFill>
                <a:schemeClr val="accent1"/>
              </a:solidFill>
              <a:latin typeface="Arial"/>
              <a:cs typeface="Arial"/>
            </a:endParaRPr>
          </a:p>
          <a:p>
            <a:pPr marL="285750" indent="-285750">
              <a:buFont typeface="Arial"/>
              <a:buChar char="•"/>
              <a:defRPr/>
            </a:pPr>
            <a:r>
              <a:rPr>
                <a:solidFill>
                  <a:schemeClr val="accent1"/>
                </a:solidFill>
                <a:latin typeface="Arial"/>
                <a:cs typeface="Arial"/>
              </a:rPr>
              <a:t>Strong community with fast-paced development</a:t>
            </a:r>
            <a:endParaRPr>
              <a:solidFill>
                <a:schemeClr val="accent1"/>
              </a:solidFill>
              <a:latin typeface="Arial"/>
              <a:cs typeface="Arial"/>
            </a:endParaRPr>
          </a:p>
          <a:p>
            <a:pPr marL="285750" indent="-285750">
              <a:buFont typeface="Arial"/>
              <a:buChar char="•"/>
              <a:defRPr/>
            </a:pPr>
            <a:endParaRPr>
              <a:solidFill>
                <a:schemeClr val="accent1"/>
              </a:solidFill>
              <a:latin typeface="Arial"/>
              <a:cs typeface="Arial"/>
            </a:endParaRPr>
          </a:p>
          <a:p>
            <a:pPr>
              <a:defRPr/>
            </a:pPr>
            <a:r>
              <a:rPr>
                <a:solidFill>
                  <a:schemeClr val="accent1"/>
                </a:solidFill>
                <a:latin typeface="Arial"/>
                <a:cs typeface="Arial"/>
              </a:rPr>
              <a:t>Why not other methods:</a:t>
            </a:r>
            <a:endParaRPr>
              <a:solidFill>
                <a:schemeClr val="accent1"/>
              </a:solidFill>
              <a:latin typeface="Arial"/>
              <a:cs typeface="Arial"/>
            </a:endParaRPr>
          </a:p>
          <a:p>
            <a:pPr marL="285750" indent="-285750">
              <a:buFont typeface="Arial"/>
              <a:buChar char="•"/>
              <a:defRPr/>
            </a:pPr>
            <a:r>
              <a:rPr>
                <a:solidFill>
                  <a:schemeClr val="accent1"/>
                </a:solidFill>
                <a:latin typeface="Arial"/>
                <a:cs typeface="Arial"/>
              </a:rPr>
              <a:t>Juju – </a:t>
            </a:r>
            <a:r>
              <a:rPr lang="en-GB" b="0" i="0">
                <a:solidFill>
                  <a:schemeClr val="accent1"/>
                </a:solidFill>
                <a:latin typeface="Arial"/>
                <a:cs typeface="Arial"/>
              </a:rPr>
              <a:t>existing restrictions (i.e. not supporting IPv6 natively) and need to fork and maintain any Switch-specific customization </a:t>
            </a:r>
            <a:endParaRPr>
              <a:solidFill>
                <a:schemeClr val="accent1"/>
              </a:solidFill>
              <a:latin typeface="Arial"/>
              <a:cs typeface="Arial"/>
            </a:endParaRPr>
          </a:p>
          <a:p>
            <a:pPr marL="285750" indent="-285750">
              <a:buFont typeface="Arial"/>
              <a:buChar char="•"/>
              <a:defRPr/>
            </a:pPr>
            <a:r>
              <a:rPr lang="en-GB">
                <a:solidFill>
                  <a:schemeClr val="accent1"/>
                </a:solidFill>
                <a:latin typeface="Arial"/>
                <a:cs typeface="Arial"/>
              </a:rPr>
              <a:t>Control plane on Bare-metal or within some virtualized environment – issues with scalability, moving services around, reinventing the wheel for some tasks, operating the cloud feels more complex</a:t>
            </a:r>
            <a:endParaRPr b="0" i="0">
              <a:solidFill>
                <a:schemeClr val="accent1"/>
              </a:solidFill>
              <a:latin typeface="Arial"/>
              <a:cs typeface="Arial"/>
            </a:endParaRPr>
          </a:p>
          <a:p>
            <a:pPr>
              <a:defRPr/>
            </a:pPr>
            <a:r>
              <a:rPr/>
              <a:t> </a:t>
            </a:r>
            <a:endParaRPr/>
          </a:p>
          <a:p>
            <a:pPr>
              <a:defRPr/>
            </a:pPr>
            <a:endParaRPr lang="en-GB" b="0" i="0">
              <a:solidFill>
                <a:srgbClr val="424242"/>
              </a:solidFill>
              <a:latin typeface="Roboto"/>
            </a:endParaRPr>
          </a:p>
          <a:p>
            <a:pPr>
              <a:defRPr/>
            </a:pPr>
            <a:endParaRPr lang="en-GB" b="0" i="0">
              <a:solidFill>
                <a:srgbClr val="424242"/>
              </a:solidFill>
              <a:latin typeface="Roboto"/>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05251" y="476672"/>
            <a:ext cx="10672762" cy="455234"/>
          </a:xfrm>
        </p:spPr>
        <p:txBody>
          <a:bodyPr/>
          <a:lstStyle/>
          <a:p>
            <a:pPr>
              <a:defRPr/>
            </a:pPr>
            <a:r>
              <a:rPr/>
              <a:t>Old deployment vs new deployment</a:t>
            </a:r>
            <a:endParaRPr/>
          </a:p>
        </p:txBody>
      </p:sp>
      <p:sp>
        <p:nvSpPr>
          <p:cNvPr id="3" name="Content Placeholder 2"/>
          <p:cNvSpPr>
            <a:spLocks noGrp="1"/>
          </p:cNvSpPr>
          <p:nvPr>
            <p:ph sz="half" idx="1"/>
          </p:nvPr>
        </p:nvSpPr>
        <p:spPr bwMode="auto">
          <a:xfrm>
            <a:off x="720116" y="1988840"/>
            <a:ext cx="10592171" cy="4700104"/>
          </a:xfrm>
        </p:spPr>
        <p:txBody>
          <a:bodyPr/>
          <a:lstStyle/>
          <a:p>
            <a:pPr>
              <a:defRPr/>
            </a:pPr>
            <a:endParaRPr/>
          </a:p>
          <a:p>
            <a:pPr marL="285750" indent="-285750">
              <a:buFont typeface="Arial"/>
              <a:buChar char="•"/>
              <a:defRPr/>
            </a:pPr>
            <a:r>
              <a:rPr/>
              <a:t>Deployment is based on running Ansible playbooks within in-house developed Ansible roles that would share common resources with help of Ansible-Galaxy or via other means</a:t>
            </a:r>
            <a:endParaRPr/>
          </a:p>
          <a:p>
            <a:pPr marL="285750" indent="-285750">
              <a:buFont typeface="Arial"/>
              <a:buChar char="•"/>
              <a:defRPr/>
            </a:pPr>
            <a:r>
              <a:rPr/>
              <a:t>There is not way enforce desired state on target systems expect to rerun Ansible playbooks</a:t>
            </a:r>
            <a:endParaRPr/>
          </a:p>
          <a:p>
            <a:pPr marL="285750" indent="-285750">
              <a:buFont typeface="Arial"/>
              <a:buChar char="•"/>
              <a:defRPr/>
            </a:pPr>
            <a:r>
              <a:rPr/>
              <a:t>For operation purposes in one moment we ended up with 20 repositories per Cloud team member</a:t>
            </a:r>
            <a:endParaRPr/>
          </a:p>
          <a:p>
            <a:pPr>
              <a:defRPr/>
            </a:pPr>
            <a:endParaRPr/>
          </a:p>
          <a:p>
            <a:pPr>
              <a:defRPr/>
            </a:pPr>
            <a:r>
              <a:rPr/>
              <a:t>All of above lead to situation with many stale and not up-to-date repositories, high congnitive load for developing and maintaining those roles, very wide security implications due do significant share of common resources (like secrets) and a need to often reimplement some features (deploying customization on top of K8s cluster using Ansible is not necessary best practice).</a:t>
            </a:r>
            <a:endParaRPr/>
          </a:p>
          <a:p>
            <a:pPr marL="285750" indent="-285750">
              <a:buFont typeface="Arial"/>
              <a:buChar char="•"/>
              <a:defRPr/>
            </a:pPr>
            <a:endParaRPr/>
          </a:p>
          <a:p>
            <a:pPr marL="285750" indent="-285750">
              <a:buFont typeface="Arial"/>
              <a:buChar char="•"/>
              <a:defRPr/>
            </a:pPr>
            <a:endParaRPr/>
          </a:p>
          <a:p>
            <a:pPr marL="285750" indent="-285750">
              <a:buFont typeface="Arial"/>
              <a:buChar char="•"/>
              <a:defRPr/>
            </a:pPr>
            <a:endParaRPr/>
          </a:p>
          <a:p>
            <a:pPr marL="285750" indent="-285750">
              <a:buFont typeface="Arial"/>
              <a:buChar char="•"/>
              <a:defRPr/>
            </a:pPr>
            <a:endParaRPr/>
          </a:p>
        </p:txBody>
      </p:sp>
      <p:sp>
        <p:nvSpPr>
          <p:cNvPr id="5" name="Slide Number Placeholder 4"/>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6" name="Title 1"/>
          <p:cNvSpPr txBox="1"/>
          <p:nvPr/>
        </p:nvSpPr>
        <p:spPr bwMode="auto">
          <a:xfrm>
            <a:off x="731683" y="1412776"/>
            <a:ext cx="10672762" cy="455234"/>
          </a:xfrm>
          <a:prstGeom prst="rect">
            <a:avLst/>
          </a:prstGeom>
        </p:spPr>
        <p:txBody>
          <a:bodyPr vert="horz" lIns="0" tIns="0" rIns="0" bIns="0" rtlCol="0" anchor="t">
            <a:noAutofit/>
          </a:bodyPr>
          <a:lstStyle>
            <a:lvl1pPr algn="l" defTabSz="914400">
              <a:lnSpc>
                <a:spcPct val="100000"/>
              </a:lnSpc>
              <a:spcBef>
                <a:spcPts val="0"/>
              </a:spcBef>
              <a:buNone/>
              <a:defRPr sz="3000" b="1">
                <a:solidFill>
                  <a:schemeClr val="accent1"/>
                </a:solidFill>
                <a:latin typeface="+mj-lt"/>
                <a:ea typeface="+mj-ea"/>
                <a:cs typeface="+mj-cs"/>
              </a:defRPr>
            </a:lvl1pPr>
          </a:lstStyle>
          <a:p>
            <a:pPr>
              <a:buFontTx/>
              <a:defRPr/>
            </a:pPr>
            <a:r>
              <a:rPr sz="2000" spc="0"/>
              <a:t>Old way:</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05251" y="476672"/>
            <a:ext cx="10672762" cy="455234"/>
          </a:xfrm>
        </p:spPr>
        <p:txBody>
          <a:bodyPr/>
          <a:lstStyle/>
          <a:p>
            <a:pPr>
              <a:defRPr/>
            </a:pPr>
            <a:r>
              <a:rPr/>
              <a:t>Old deployment vs new deployment</a:t>
            </a:r>
            <a:endParaRPr/>
          </a:p>
        </p:txBody>
      </p:sp>
      <p:sp>
        <p:nvSpPr>
          <p:cNvPr id="3" name="Content Placeholder 2"/>
          <p:cNvSpPr>
            <a:spLocks noGrp="1"/>
          </p:cNvSpPr>
          <p:nvPr>
            <p:ph sz="half" idx="1"/>
          </p:nvPr>
        </p:nvSpPr>
        <p:spPr bwMode="auto">
          <a:xfrm>
            <a:off x="720116" y="1988840"/>
            <a:ext cx="10592171" cy="4700104"/>
          </a:xfrm>
        </p:spPr>
        <p:txBody>
          <a:bodyPr/>
          <a:lstStyle/>
          <a:p>
            <a:pPr>
              <a:defRPr/>
            </a:pPr>
            <a:endParaRPr/>
          </a:p>
          <a:p>
            <a:pPr marL="285750" indent="-285750">
              <a:buFont typeface="Arial"/>
              <a:buChar char="•"/>
              <a:defRPr/>
            </a:pPr>
            <a:endParaRPr/>
          </a:p>
          <a:p>
            <a:pPr marL="285750" indent="-285750">
              <a:buFont typeface="Arial"/>
              <a:buChar char="•"/>
              <a:defRPr/>
            </a:pPr>
            <a:endParaRPr/>
          </a:p>
          <a:p>
            <a:pPr marL="285750" indent="-285750">
              <a:buFont typeface="Arial"/>
              <a:buChar char="•"/>
              <a:defRPr/>
            </a:pPr>
            <a:endParaRPr/>
          </a:p>
          <a:p>
            <a:pPr marL="285750" indent="-285750">
              <a:buFont typeface="Arial"/>
              <a:buChar char="•"/>
              <a:defRPr/>
            </a:pPr>
            <a:endParaRPr/>
          </a:p>
        </p:txBody>
      </p:sp>
      <p:sp>
        <p:nvSpPr>
          <p:cNvPr id="5" name="Slide Number Placeholder 4"/>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6" name="Title 1"/>
          <p:cNvSpPr txBox="1"/>
          <p:nvPr/>
        </p:nvSpPr>
        <p:spPr bwMode="auto">
          <a:xfrm>
            <a:off x="731683" y="1412776"/>
            <a:ext cx="10672762" cy="455234"/>
          </a:xfrm>
          <a:prstGeom prst="rect">
            <a:avLst/>
          </a:prstGeom>
        </p:spPr>
        <p:txBody>
          <a:bodyPr vert="horz" lIns="0" tIns="0" rIns="0" bIns="0" rtlCol="0" anchor="t">
            <a:noAutofit/>
          </a:bodyPr>
          <a:lstStyle>
            <a:lvl1pPr algn="l" defTabSz="914400">
              <a:lnSpc>
                <a:spcPct val="100000"/>
              </a:lnSpc>
              <a:spcBef>
                <a:spcPts val="0"/>
              </a:spcBef>
              <a:buNone/>
              <a:defRPr sz="3000" b="1">
                <a:solidFill>
                  <a:schemeClr val="accent1"/>
                </a:solidFill>
                <a:latin typeface="+mj-lt"/>
                <a:ea typeface="+mj-ea"/>
                <a:cs typeface="+mj-cs"/>
              </a:defRPr>
            </a:lvl1pPr>
          </a:lstStyle>
          <a:p>
            <a:pPr>
              <a:buFontTx/>
              <a:defRPr/>
            </a:pPr>
            <a:r>
              <a:rPr sz="2000" spc="0"/>
              <a:t>New way</a:t>
            </a:r>
            <a:endParaRPr/>
          </a:p>
        </p:txBody>
      </p:sp>
      <p:sp>
        <p:nvSpPr>
          <p:cNvPr id="4" name="Content Placeholder 2"/>
          <p:cNvSpPr txBox="1"/>
          <p:nvPr/>
        </p:nvSpPr>
        <p:spPr bwMode="auto">
          <a:xfrm>
            <a:off x="705251" y="2090045"/>
            <a:ext cx="10592171" cy="4700104"/>
          </a:xfrm>
          <a:prstGeom prst="rect">
            <a:avLst/>
          </a:prstGeom>
        </p:spPr>
        <p:txBody>
          <a:bodyPr vert="horz" lIns="0" tIns="0" rIns="0" bIns="0" rtlCol="0">
            <a:noAutofit/>
          </a:bodyPr>
          <a:lstStyle>
            <a:lvl1pPr marL="0" indent="0" algn="l" defTabSz="914400">
              <a:lnSpc>
                <a:spcPct val="113999"/>
              </a:lnSpc>
              <a:spcBef>
                <a:spcPts val="0"/>
              </a:spcBef>
              <a:buFont typeface="+mj-lt"/>
              <a:buNone/>
              <a:defRPr sz="1700" spc="40">
                <a:solidFill>
                  <a:schemeClr val="accent1"/>
                </a:solidFill>
                <a:latin typeface="+mn-lt"/>
                <a:ea typeface="+mn-ea"/>
                <a:cs typeface="+mn-cs"/>
              </a:defRPr>
            </a:lvl1pPr>
            <a:lvl2pPr marL="187200" indent="-187200" algn="l" defTabSz="914400">
              <a:lnSpc>
                <a:spcPct val="113999"/>
              </a:lnSpc>
              <a:spcBef>
                <a:spcPts val="0"/>
              </a:spcBef>
              <a:buFont typeface="Arial"/>
              <a:buChar char="–"/>
              <a:defRPr sz="1500" spc="40">
                <a:solidFill>
                  <a:schemeClr val="accent1"/>
                </a:solidFill>
                <a:latin typeface="+mn-lt"/>
                <a:ea typeface="+mn-ea"/>
                <a:cs typeface="+mn-cs"/>
              </a:defRPr>
            </a:lvl2pPr>
            <a:lvl3pPr marL="460800" indent="-185738" algn="l" defTabSz="914400">
              <a:lnSpc>
                <a:spcPct val="113999"/>
              </a:lnSpc>
              <a:spcBef>
                <a:spcPts val="0"/>
              </a:spcBef>
              <a:buFont typeface="Arial"/>
              <a:buChar char="–"/>
              <a:defRPr sz="1500" spc="40">
                <a:solidFill>
                  <a:schemeClr val="accent1"/>
                </a:solidFill>
                <a:latin typeface="+mn-lt"/>
                <a:ea typeface="+mn-ea"/>
                <a:cs typeface="+mn-cs"/>
              </a:defRPr>
            </a:lvl3pPr>
            <a:lvl4pPr marL="734400" indent="-187200" algn="l" defTabSz="914400">
              <a:lnSpc>
                <a:spcPct val="113999"/>
              </a:lnSpc>
              <a:spcBef>
                <a:spcPts val="0"/>
              </a:spcBef>
              <a:buFont typeface="Arial"/>
              <a:buChar char="–"/>
              <a:defRPr sz="1500" spc="40">
                <a:solidFill>
                  <a:schemeClr val="accent1"/>
                </a:solidFill>
                <a:latin typeface="+mn-lt"/>
                <a:ea typeface="+mn-ea"/>
                <a:cs typeface="+mn-cs"/>
              </a:defRPr>
            </a:lvl4pPr>
            <a:lvl5pPr marL="1008000" indent="-187200" algn="l" defTabSz="914400">
              <a:lnSpc>
                <a:spcPct val="113999"/>
              </a:lnSpc>
              <a:spcBef>
                <a:spcPts val="0"/>
              </a:spcBef>
              <a:buFont typeface="Arial"/>
              <a:buChar char="–"/>
              <a:defRPr sz="1500" spc="40">
                <a:solidFill>
                  <a:schemeClr val="accent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a:p>
          <a:p>
            <a:pPr marL="285750" indent="-285750">
              <a:buFont typeface="Arial"/>
              <a:buChar char="•"/>
              <a:defRPr/>
            </a:pPr>
            <a:r>
              <a:rPr/>
              <a:t>GitOps approach with the use of FluxCD</a:t>
            </a:r>
            <a:endParaRPr/>
          </a:p>
          <a:p>
            <a:pPr marL="285750" indent="-285750">
              <a:buFont typeface="Arial"/>
              <a:buChar char="•"/>
              <a:defRPr/>
            </a:pPr>
            <a:r>
              <a:rPr/>
              <a:t>Heavy usage of Openstack-Helm framework to deploy Openstack services</a:t>
            </a:r>
            <a:endParaRPr/>
          </a:p>
          <a:p>
            <a:pPr marL="285750" indent="-285750">
              <a:buFont typeface="Arial"/>
              <a:buChar char="•"/>
              <a:defRPr/>
            </a:pPr>
            <a:r>
              <a:rPr/>
              <a:t>Usage of existing Openstack and K8s community tools to automate testing, monitoring and deployment of aditional resources</a:t>
            </a:r>
            <a:endParaRPr/>
          </a:p>
          <a:p>
            <a:pPr marL="285750" indent="-285750">
              <a:buFont typeface="Arial"/>
              <a:buChar char="•"/>
              <a:defRPr/>
            </a:pPr>
            <a:endParaRPr/>
          </a:p>
          <a:p>
            <a:pPr>
              <a:defRPr/>
            </a:pPr>
            <a:r>
              <a:rPr/>
              <a:t>GitOps, Helm charts, repository structure, propagating changes brings </a:t>
            </a:r>
            <a:r>
              <a:rPr/>
              <a:t>add</a:t>
            </a:r>
            <a:r>
              <a:rPr lang="en-GB"/>
              <a:t>i</a:t>
            </a:r>
            <a:r>
              <a:rPr/>
              <a:t>tional complexity. Once initial complexity is well uderstood, one can make leverage GitOps approach abd have everything deployed in automated and declarative way, and be able to audit changes by following repository history.  </a:t>
            </a:r>
            <a:endParaRPr/>
          </a:p>
          <a:p>
            <a:pPr marL="285750" indent="-285750">
              <a:buFont typeface="Arial"/>
              <a:buChar char="•"/>
              <a:defRPr/>
            </a:pPr>
            <a:endParaRPr/>
          </a:p>
          <a:p>
            <a:pPr marL="285750" indent="-285750">
              <a:buFont typeface="Arial"/>
              <a:buChar char="•"/>
              <a:defRPr/>
            </a:pP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CH"/>
              <a:t>FluxCD</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sp>
        <p:nvSpPr>
          <p:cNvPr id="4" name="Inhaltsplatzhalter 2"/>
          <p:cNvSpPr>
            <a:spLocks noGrp="1"/>
          </p:cNvSpPr>
          <p:nvPr>
            <p:ph idx="1"/>
          </p:nvPr>
        </p:nvSpPr>
        <p:spPr bwMode="auto">
          <a:xfrm flipH="0" flipV="0">
            <a:off x="761998" y="1916831"/>
            <a:ext cx="3639656" cy="3958701"/>
          </a:xfrm>
        </p:spPr>
        <p:txBody>
          <a:bodyPr/>
          <a:lstStyle/>
          <a:p>
            <a:pPr marL="272865" indent="-272865">
              <a:buFont typeface="Arial"/>
              <a:buChar char="•"/>
              <a:defRPr/>
            </a:pPr>
            <a:r>
              <a:rPr lang="de-CH"/>
              <a:t>What’s</a:t>
            </a:r>
            <a:r>
              <a:rPr lang="de-CH"/>
              <a:t> </a:t>
            </a:r>
            <a:r>
              <a:rPr lang="de-CH"/>
              <a:t>Flux and how it works</a:t>
            </a:r>
            <a:endParaRPr lang="de-CH"/>
          </a:p>
          <a:p>
            <a:pPr marL="272865" indent="-272865">
              <a:buFont typeface="Arial"/>
              <a:buChar char="•"/>
              <a:defRPr/>
            </a:pPr>
            <a:r>
              <a:rPr lang="de-CH"/>
              <a:t>How it solves problem that Cloud Team in Switch is facing</a:t>
            </a:r>
            <a:endParaRPr lang="de-CH"/>
          </a:p>
        </p:txBody>
      </p:sp>
      <p:pic>
        <p:nvPicPr>
          <p:cNvPr id="8" name="Graphic 7"/>
          <p:cNvPicPr>
            <a:picLocks noChangeAspect="1"/>
          </p:cNvPicPr>
          <p:nvPr/>
        </p:nvPicPr>
        <p:blipFill>
          <a:blip r:embed="rId2"/>
          <a:stretch/>
        </p:blipFill>
        <p:spPr bwMode="auto">
          <a:xfrm>
            <a:off x="8888432" y="639547"/>
            <a:ext cx="2554570" cy="1277285"/>
          </a:xfrm>
          <a:prstGeom prst="rect">
            <a:avLst/>
          </a:prstGeom>
        </p:spPr>
      </p:pic>
      <p:pic>
        <p:nvPicPr>
          <p:cNvPr id="9" name="Picture 8"/>
          <p:cNvPicPr>
            <a:picLocks noChangeAspect="1"/>
          </p:cNvPicPr>
          <p:nvPr/>
        </p:nvPicPr>
        <p:blipFill>
          <a:blip r:embed="rId3"/>
          <a:stretch/>
        </p:blipFill>
        <p:spPr bwMode="auto">
          <a:xfrm flipH="0" flipV="0">
            <a:off x="5159578" y="1953048"/>
            <a:ext cx="5897771" cy="35747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lgn="l">
              <a:defRPr/>
            </a:pPr>
            <a:r>
              <a:rPr lang="en-GB" b="0">
                <a:latin typeface="Arial"/>
                <a:cs typeface="Arial"/>
              </a:rPr>
              <a:t>Different repository structure approaches</a:t>
            </a:r>
            <a:br>
              <a:rPr lang="en-GB" b="0" i="0">
                <a:latin typeface="montserrat"/>
              </a:rPr>
            </a:br>
            <a:br>
              <a:rPr lang="en-GB"/>
            </a:br>
            <a:br>
              <a:rPr lang="en-GB" b="0" i="0">
                <a:latin typeface="montserrat"/>
              </a:rPr>
            </a:br>
            <a:br>
              <a:rPr lang="en-GB"/>
            </a:br>
            <a:endParaRPr lang="en-GB" b="0" i="0">
              <a:latin typeface="montserrat"/>
            </a:endParaRPr>
          </a:p>
        </p:txBody>
      </p:sp>
      <p:sp>
        <p:nvSpPr>
          <p:cNvPr id="3" name="Content Placeholder 2"/>
          <p:cNvSpPr>
            <a:spLocks noGrp="1"/>
          </p:cNvSpPr>
          <p:nvPr>
            <p:ph sz="half" idx="1"/>
          </p:nvPr>
        </p:nvSpPr>
        <p:spPr bwMode="auto">
          <a:xfrm>
            <a:off x="760413" y="1208874"/>
            <a:ext cx="10592171" cy="4956430"/>
          </a:xfrm>
        </p:spPr>
        <p:txBody>
          <a:bodyPr/>
          <a:lstStyle/>
          <a:p>
            <a:pPr>
              <a:defRPr/>
            </a:pPr>
            <a:r>
              <a:rPr lang="en-GB" sz="2000" b="0" i="0">
                <a:latin typeface="Arial"/>
                <a:cs typeface="Arial"/>
              </a:rPr>
              <a:t>Monorepo</a:t>
            </a:r>
            <a:endParaRPr lang="en-GB" sz="2000" b="0" i="0">
              <a:latin typeface="Arial"/>
              <a:cs typeface="Arial"/>
            </a:endParaRPr>
          </a:p>
          <a:p>
            <a:pPr marL="285750" indent="-285750">
              <a:buFont typeface="Arial"/>
              <a:buChar char="•"/>
              <a:defRPr/>
            </a:pPr>
            <a:r>
              <a:rPr lang="en-GB">
                <a:latin typeface="Arial"/>
                <a:cs typeface="Arial"/>
              </a:rPr>
              <a:t>A</a:t>
            </a:r>
            <a:r>
              <a:rPr lang="en-GB" b="0" i="0">
                <a:latin typeface="Arial"/>
                <a:cs typeface="Arial"/>
              </a:rPr>
              <a:t>ll your Kubernetes manifests in a single Git repository</a:t>
            </a:r>
            <a:endParaRPr lang="en-GB">
              <a:latin typeface="Arial"/>
              <a:cs typeface="Arial"/>
            </a:endParaRPr>
          </a:p>
          <a:p>
            <a:pPr marL="285750" indent="-285750">
              <a:buFont typeface="Arial"/>
              <a:buChar char="•"/>
              <a:defRPr/>
            </a:pPr>
            <a:r>
              <a:rPr lang="en-GB">
                <a:latin typeface="Arial"/>
                <a:cs typeface="Arial"/>
              </a:rPr>
              <a:t>C</a:t>
            </a:r>
            <a:r>
              <a:rPr lang="en-GB" b="0" i="0">
                <a:latin typeface="Arial"/>
                <a:cs typeface="Arial"/>
              </a:rPr>
              <a:t>luster state is defined in a dedicated folder</a:t>
            </a:r>
            <a:endParaRPr/>
          </a:p>
          <a:p>
            <a:pPr marL="285750" indent="-285750">
              <a:buFont typeface="Arial"/>
              <a:buChar char="•"/>
              <a:defRPr/>
            </a:pPr>
            <a:r>
              <a:rPr lang="en-GB">
                <a:latin typeface="Arial"/>
                <a:cs typeface="Arial"/>
              </a:rPr>
              <a:t>S</a:t>
            </a:r>
            <a:r>
              <a:rPr lang="en-GB" b="0" i="0">
                <a:latin typeface="Arial"/>
                <a:cs typeface="Arial"/>
              </a:rPr>
              <a:t>eparation between </a:t>
            </a:r>
            <a:r>
              <a:rPr lang="en-GB" b="0" i="0">
                <a:latin typeface="Arial"/>
                <a:cs typeface="Arial"/>
              </a:rPr>
              <a:t>Openstack</a:t>
            </a:r>
            <a:r>
              <a:rPr lang="en-GB" b="0" i="0">
                <a:latin typeface="Arial"/>
                <a:cs typeface="Arial"/>
              </a:rPr>
              <a:t> services and Infrastructure in folder </a:t>
            </a:r>
            <a:r>
              <a:rPr lang="en-GB" b="0" i="0">
                <a:latin typeface="Arial"/>
                <a:cs typeface="Arial"/>
              </a:rPr>
              <a:t>stucture</a:t>
            </a:r>
            <a:endParaRPr lang="en-GB" b="0" i="0">
              <a:latin typeface="Arial"/>
              <a:cs typeface="Arial"/>
            </a:endParaRPr>
          </a:p>
          <a:p>
            <a:pPr>
              <a:defRPr/>
            </a:pPr>
            <a:endParaRPr lang="en-GB">
              <a:latin typeface="Arial"/>
              <a:cs typeface="Arial"/>
            </a:endParaRPr>
          </a:p>
          <a:p>
            <a:pPr>
              <a:defRPr/>
            </a:pPr>
            <a:r>
              <a:rPr lang="en-GB" sz="2000" b="0" i="0">
                <a:latin typeface="Arial"/>
                <a:cs typeface="Arial"/>
              </a:rPr>
              <a:t>Repo per environment</a:t>
            </a:r>
            <a:endParaRPr lang="en-GB" sz="2000">
              <a:latin typeface="Arial"/>
              <a:cs typeface="Arial"/>
            </a:endParaRPr>
          </a:p>
          <a:p>
            <a:pPr marL="285750" indent="-285750">
              <a:buFont typeface="Arial"/>
              <a:buChar char="•"/>
              <a:defRPr/>
            </a:pPr>
            <a:r>
              <a:rPr lang="en-GB">
                <a:latin typeface="Arial"/>
                <a:cs typeface="Arial"/>
              </a:rPr>
              <a:t>A</a:t>
            </a:r>
            <a:r>
              <a:rPr lang="en-GB" b="0" i="0">
                <a:latin typeface="Arial"/>
                <a:cs typeface="Arial"/>
              </a:rPr>
              <a:t>dditional layers of security and permission management</a:t>
            </a:r>
            <a:endParaRPr/>
          </a:p>
          <a:p>
            <a:pPr marL="285750" indent="-285750">
              <a:buFont typeface="Arial"/>
              <a:buChar char="•"/>
              <a:defRPr/>
            </a:pPr>
            <a:r>
              <a:rPr lang="en-GB" b="0" i="0">
                <a:latin typeface="Arial"/>
                <a:cs typeface="Arial"/>
              </a:rPr>
              <a:t>Promoting changes from one environment to another is more time-consuming</a:t>
            </a:r>
            <a:endParaRPr lang="en-GB">
              <a:latin typeface="Arial"/>
              <a:cs typeface="Arial"/>
            </a:endParaRPr>
          </a:p>
          <a:p>
            <a:pPr marL="285750" indent="-285750">
              <a:buFont typeface="Arial"/>
              <a:buChar char="•"/>
              <a:defRPr/>
            </a:pPr>
            <a:r>
              <a:rPr lang="en-GB">
                <a:latin typeface="Arial"/>
                <a:cs typeface="Arial"/>
              </a:rPr>
              <a:t>D</a:t>
            </a:r>
            <a:r>
              <a:rPr lang="en-GB" b="0" i="0">
                <a:latin typeface="Arial"/>
                <a:cs typeface="Arial"/>
              </a:rPr>
              <a:t>edicated production repository limits the scope of changes and makes the review process less error prone </a:t>
            </a:r>
            <a:endParaRPr/>
          </a:p>
          <a:p>
            <a:pPr>
              <a:defRPr/>
            </a:pPr>
            <a:endParaRPr lang="en-GB" b="0" i="0">
              <a:latin typeface="Arial"/>
              <a:cs typeface="Arial"/>
            </a:endParaRPr>
          </a:p>
          <a:p>
            <a:pPr>
              <a:defRPr/>
            </a:pPr>
            <a:r>
              <a:rPr lang="en-GB" sz="2000" b="0" i="0">
                <a:latin typeface="Arial"/>
                <a:cs typeface="Arial"/>
              </a:rPr>
              <a:t>Repo per team</a:t>
            </a:r>
            <a:endParaRPr lang="en-GB">
              <a:latin typeface="Arial"/>
              <a:cs typeface="Arial"/>
            </a:endParaRPr>
          </a:p>
          <a:p>
            <a:pPr marL="285750" indent="-285750">
              <a:buFont typeface="Arial"/>
              <a:buChar char="•"/>
              <a:defRPr/>
            </a:pPr>
            <a:r>
              <a:rPr lang="en-GB">
                <a:latin typeface="Arial"/>
                <a:cs typeface="Arial"/>
              </a:rPr>
              <a:t>Splitting repos between Admin/Operation and Dev Teams can be beneficial due clear separation of responsibilities and specializations </a:t>
            </a:r>
            <a:endParaRPr/>
          </a:p>
          <a:p>
            <a:pPr marL="285750" indent="-285750">
              <a:buFont typeface="Arial"/>
              <a:buChar char="•"/>
              <a:defRPr/>
            </a:pPr>
            <a:r>
              <a:rPr lang="en-GB">
                <a:latin typeface="Arial"/>
                <a:cs typeface="Arial"/>
              </a:rPr>
              <a:t>We have only one Cloud Team with high level of overlap, therefore it would not be optimal</a:t>
            </a:r>
            <a:endParaRPr/>
          </a:p>
          <a:p>
            <a:pPr>
              <a:defRPr/>
            </a:pPr>
            <a:endParaRPr lang="en-GB">
              <a:solidFill>
                <a:srgbClr val="222222"/>
              </a:solidFill>
              <a:latin typeface="Arial"/>
              <a:cs typeface="Arial"/>
            </a:endParaRPr>
          </a:p>
          <a:p>
            <a:pPr>
              <a:defRPr/>
            </a:pPr>
            <a:endParaRPr/>
          </a:p>
        </p:txBody>
      </p:sp>
      <p:sp>
        <p:nvSpPr>
          <p:cNvPr id="5" name="Slide Number Placeholder 4"/>
          <p:cNvSpPr>
            <a:spLocks noGrp="1"/>
          </p:cNvSpPr>
          <p:nvPr>
            <p:ph type="sldNum" sz="quarter" idx="12"/>
          </p:nvPr>
        </p:nvSpPr>
        <p:spPr bwMode="auto"/>
        <p:txBody>
          <a:bodyPr/>
          <a:lstStyle/>
          <a:p>
            <a:pPr>
              <a:defRPr/>
            </a:pPr>
            <a:fld id="{442AD375-037F-43D0-B059-5172DA06796A}" type="slidenum">
              <a:rPr lang="de-CH"/>
              <a:t/>
            </a:fld>
            <a:endParaRPr lang="de-CH"/>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CH"/>
              <a:t>Repositories</a:t>
            </a:r>
            <a:r>
              <a:rPr lang="de-CH"/>
              <a:t> </a:t>
            </a:r>
            <a:r>
              <a:rPr lang="de-CH"/>
              <a:t>structure</a:t>
            </a:r>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
            </a:fld>
            <a:endParaRPr lang="de-CH"/>
          </a:p>
        </p:txBody>
      </p:sp>
      <p:pic>
        <p:nvPicPr>
          <p:cNvPr id="3" name="Picture 2"/>
          <p:cNvPicPr>
            <a:picLocks noChangeAspect="1"/>
          </p:cNvPicPr>
          <p:nvPr/>
        </p:nvPicPr>
        <p:blipFill>
          <a:blip r:embed="rId2"/>
          <a:stretch/>
        </p:blipFill>
        <p:spPr bwMode="auto">
          <a:xfrm>
            <a:off x="1631504" y="1412776"/>
            <a:ext cx="7772400" cy="430398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Benutzerdefiniertes Design">
  <a:themeElements>
    <a:clrScheme name="Switch 2">
      <a:dk1>
        <a:sysClr val="windowText" lastClr="000000"/>
      </a:dk1>
      <a:lt1>
        <a:sysClr val="window" lastClr="FFFFFF"/>
      </a:lt1>
      <a:dk2>
        <a:srgbClr val="4B4B4B"/>
      </a:dk2>
      <a:lt2>
        <a:srgbClr val="E0E0E0"/>
      </a:lt2>
      <a:accent1>
        <a:srgbClr val="002864"/>
      </a:accent1>
      <a:accent2>
        <a:srgbClr val="FFAA00"/>
      </a:accent2>
      <a:accent3>
        <a:srgbClr val="6EC8E1"/>
      </a:accent3>
      <a:accent4>
        <a:srgbClr val="285F82"/>
      </a:accent4>
      <a:accent5>
        <a:srgbClr val="A05AF5"/>
      </a:accent5>
      <a:accent6>
        <a:srgbClr val="FF4B4B"/>
      </a:accent6>
      <a:hlink>
        <a:srgbClr val="000000"/>
      </a:hlink>
      <a:folHlink>
        <a:srgbClr val="000000"/>
      </a:folHlink>
    </a:clrScheme>
    <a:fontScheme name="Switch">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prstGeom prst="rect">
          <a:avLst/>
        </a:prstGeom>
        <a:solidFill>
          <a:schemeClr val="accent2"/>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lnDef>
      <a:spPr bwMode="auto">
        <a:prstGeom prst="rect">
          <a:avLst/>
        </a:prstGeom>
        <a:ln w="127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bwMode="auto">
        <a:prstGeom prst="rect">
          <a:avLst/>
        </a:prstGeom>
        <a:noFill/>
      </a:spPr>
      <a:bodyPr/>
      <a:lstStyle/>
    </a:txDef>
  </a:objectDefaults>
</a:theme>
</file>

<file path=docProps/app.xml><?xml version="1.0" encoding="utf-8"?>
<Properties xmlns="http://schemas.openxmlformats.org/officeDocument/2006/extended-properties" xmlns:vt="http://schemas.openxmlformats.org/officeDocument/2006/docPropsVTypes">
  <Template>Benutzerdefiniertes Design</Template>
  <TotalTime>0</TotalTime>
  <Words>0</Words>
  <Application>ONLYOFFICE/7.2.2.56</Application>
  <DocSecurity>0</DocSecurity>
  <PresentationFormat>Widescreen</PresentationFormat>
  <Paragraphs>0</Paragraphs>
  <Slides>16</Slides>
  <Notes>16</Notes>
  <HiddenSlides>0</HiddenSlides>
  <MMClips>2</MMClips>
  <ScaleCrop>0</ScaleCrop>
  <HeadingPairs>
    <vt:vector size="4" baseType="variant">
      <vt:variant>
        <vt:lpstr>Theme</vt:lpstr>
      </vt:variant>
      <vt:variant>
        <vt:i4>1</vt:i4>
      </vt:variant>
      <vt:variant>
        <vt:lpstr>Slide Titles</vt:lpstr>
      </vt:variant>
      <vt:variant>
        <vt:i4>16</vt:i4>
      </vt:variant>
    </vt:vector>
  </HeadingPairs>
  <TitlesOfParts>
    <vt:vector size="17"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Hinweise zur Textformatierung</dc:title>
  <dc:subject/>
  <dc:creator>Piotr Kacprzak</dc:creator>
  <cp:keywords/>
  <dc:description>erstellt durch Vorlagenbauer.ch</dc:description>
  <dc:identifier/>
  <dc:language/>
  <cp:lastModifiedBy>Nemanja Jevtic (switch.ch)</cp:lastModifiedBy>
  <cp:revision>10</cp:revision>
  <dcterms:created xsi:type="dcterms:W3CDTF">2023-11-10T10:20:48Z</dcterms:created>
  <dcterms:modified xsi:type="dcterms:W3CDTF">2023-11-12T21:36:38Z</dcterms:modified>
  <cp:category/>
  <cp:contentStatus/>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0x010100140450FD904330499DC62092C9A6FCBF</vt:lpwstr>
  </property>
  <property fmtid="{D5CDD505-2E9C-101B-9397-08002B2CF9AE}" pid="3" name="MediaServiceImageTags">
    <vt:lpwstr/>
  </property>
  <property fmtid="{D5CDD505-2E9C-101B-9397-08002B2CF9AE}" pid="4" name="MSIP_Label_e5d45f1b-bd49-4758-aadb-0fb229309946_Enabled">
    <vt:lpwstr>true</vt:lpwstr>
  </property>
  <property fmtid="{D5CDD505-2E9C-101B-9397-08002B2CF9AE}" pid="5" name="MSIP_Label_e5d45f1b-bd49-4758-aadb-0fb229309946_SetDate">
    <vt:lpwstr>2023-11-10T10:37:28Z</vt:lpwstr>
  </property>
  <property fmtid="{D5CDD505-2E9C-101B-9397-08002B2CF9AE}" pid="6" name="MSIP_Label_e5d45f1b-bd49-4758-aadb-0fb229309946_Method">
    <vt:lpwstr>Privileged</vt:lpwstr>
  </property>
  <property fmtid="{D5CDD505-2E9C-101B-9397-08002B2CF9AE}" pid="7" name="MSIP_Label_e5d45f1b-bd49-4758-aadb-0fb229309946_Name">
    <vt:lpwstr>Intern</vt:lpwstr>
  </property>
  <property fmtid="{D5CDD505-2E9C-101B-9397-08002B2CF9AE}" pid="8" name="MSIP_Label_e5d45f1b-bd49-4758-aadb-0fb229309946_SiteId">
    <vt:lpwstr>026057f4-2082-4f1e-8d04-3410acf953b4</vt:lpwstr>
  </property>
  <property fmtid="{D5CDD505-2E9C-101B-9397-08002B2CF9AE}" pid="9" name="MSIP_Label_e5d45f1b-bd49-4758-aadb-0fb229309946_ActionId">
    <vt:lpwstr>f760cf59-df90-482a-971b-6cdf82e55573</vt:lpwstr>
  </property>
  <property fmtid="{D5CDD505-2E9C-101B-9397-08002B2CF9AE}" pid="10" name="MSIP_Label_e5d45f1b-bd49-4758-aadb-0fb229309946_ContentBits">
    <vt:lpwstr>0</vt:lpwstr>
  </property>
</Properties>
</file>