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  <p:sldMasterId id="2147483688" r:id="rId6"/>
    <p:sldMasterId id="2147483681" r:id="rId7"/>
    <p:sldMasterId id="2147483683" r:id="rId8"/>
  </p:sldMasterIdLst>
  <p:notesMasterIdLst>
    <p:notesMasterId r:id="rId14"/>
  </p:notesMasterIdLst>
  <p:sldIdLst>
    <p:sldId id="420" r:id="rId9"/>
    <p:sldId id="1104" r:id="rId10"/>
    <p:sldId id="1102" r:id="rId11"/>
    <p:sldId id="1096" r:id="rId12"/>
    <p:sldId id="109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457A"/>
    <a:srgbClr val="8497B0"/>
    <a:srgbClr val="1F4270"/>
    <a:srgbClr val="F4E200"/>
    <a:srgbClr val="002060"/>
    <a:srgbClr val="45A342"/>
    <a:srgbClr val="0ABBC2"/>
    <a:srgbClr val="1F4E79"/>
    <a:srgbClr val="30338F"/>
    <a:srgbClr val="FFD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503" autoAdjust="0"/>
    <p:restoredTop sz="96300" autoAdjust="0"/>
  </p:normalViewPr>
  <p:slideViewPr>
    <p:cSldViewPr snapToGrid="0">
      <p:cViewPr varScale="1">
        <p:scale>
          <a:sx n="57" d="100"/>
          <a:sy n="57" d="100"/>
        </p:scale>
        <p:origin x="192" y="1424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64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190F97-5F59-704F-A4BD-FA7E46F0D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AE8FC2F-E37B-9A48-8498-1E7ECF87C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62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  <p:sldLayoutId id="2147483687" r:id="rId3"/>
    <p:sldLayoutId id="214748369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Project Participants Sensitive (SEN)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cloud strategy forum – SIG-CISS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November 2023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Jan </a:t>
            </a:r>
            <a:r>
              <a:rPr lang="en-US" dirty="0" err="1">
                <a:cs typeface="Calibri"/>
              </a:rPr>
              <a:t>Meijjer</a:t>
            </a:r>
            <a:r>
              <a:rPr lang="en-US" dirty="0">
                <a:cs typeface="Calibri"/>
              </a:rPr>
              <a:t> – </a:t>
            </a:r>
            <a:r>
              <a:rPr lang="en-US" dirty="0" err="1">
                <a:cs typeface="Calibri"/>
              </a:rPr>
              <a:t>Sikt</a:t>
            </a:r>
            <a:r>
              <a:rPr lang="en-US" dirty="0">
                <a:cs typeface="Calibri"/>
              </a:rPr>
              <a:t> - leads cloud strategy forum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B79004-C242-B804-DD55-B7456D51C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O" dirty="0"/>
              <a:t>A first step on a longer journey to systematically organised NREN-backed collective action and collective strategic decision making on infrastructure-cloud</a:t>
            </a:r>
          </a:p>
          <a:p>
            <a:r>
              <a:rPr lang="en-GB" dirty="0"/>
              <a:t>T</a:t>
            </a:r>
            <a:r>
              <a:rPr lang="en-NO" dirty="0"/>
              <a:t>owards collective approaches and collective strategic choices to address data sovereignty in infrastructure-cloud</a:t>
            </a:r>
          </a:p>
          <a:p>
            <a:r>
              <a:rPr lang="en-NO" dirty="0"/>
              <a:t>Ensure NREN backing at top-level management for the upcoming joint procurement</a:t>
            </a:r>
          </a:p>
          <a:p>
            <a:r>
              <a:rPr lang="en-NO" dirty="0"/>
              <a:t>Collective continuous dialogue towards commercial suppliers</a:t>
            </a:r>
          </a:p>
          <a:p>
            <a:pPr marL="0" indent="0">
              <a:buNone/>
            </a:pPr>
            <a:endParaRPr lang="en-NO" dirty="0"/>
          </a:p>
          <a:p>
            <a:pPr marL="0" indent="0">
              <a:buNone/>
            </a:pPr>
            <a:r>
              <a:rPr lang="en-NO" dirty="0"/>
              <a:t>Purpose of strategy forum:</a:t>
            </a:r>
          </a:p>
          <a:p>
            <a:pPr marL="457200" indent="-457200">
              <a:buAutoNum type="arabicPeriod"/>
            </a:pPr>
            <a:r>
              <a:rPr lang="en-GB" dirty="0"/>
              <a:t>C</a:t>
            </a:r>
            <a:r>
              <a:rPr lang="en-NO" dirty="0"/>
              <a:t>ollective framework for sourcing strategies for infrastructure-cloud</a:t>
            </a:r>
          </a:p>
          <a:p>
            <a:pPr marL="457200" indent="-457200">
              <a:buAutoNum type="arabicPeriod"/>
            </a:pPr>
            <a:r>
              <a:rPr lang="en-NO" dirty="0"/>
              <a:t>Well-organised framework for strategic advice to key choices to be made in joint reprocurement of infrastructure-cloud framework agreements</a:t>
            </a:r>
          </a:p>
          <a:p>
            <a:pPr marL="0" indent="0">
              <a:buNone/>
            </a:pPr>
            <a:endParaRPr lang="en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A2AC87-E3E6-794A-6DCC-642B8BEEE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Strategy forum purpose: organise our collective strategic decision making for above-the-net services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02FF86-A60A-52F5-FC53-665EC3482B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022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CC723-DBF0-3BEE-B90B-F72D7D7EC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Roadmap and GN5-2 project plan for above-net services	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5503BC-8334-F34C-FA48-D961A3DEC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D9A87F-9299-99AA-1FE5-48D65FDA2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O" dirty="0"/>
              <a:t>Roadmap: collective ambitions</a:t>
            </a:r>
          </a:p>
          <a:p>
            <a:r>
              <a:rPr lang="en-NO" dirty="0"/>
              <a:t>GN5-2</a:t>
            </a:r>
          </a:p>
          <a:p>
            <a:pPr lvl="1"/>
            <a:r>
              <a:rPr lang="en-GB" dirty="0"/>
              <a:t>T</a:t>
            </a:r>
            <a:r>
              <a:rPr lang="en-NO" dirty="0"/>
              <a:t>ool to implement (parts of) that roadmap</a:t>
            </a:r>
          </a:p>
          <a:p>
            <a:pPr lvl="1"/>
            <a:r>
              <a:rPr lang="en-NO" dirty="0"/>
              <a:t>2025-2027—ish), </a:t>
            </a:r>
          </a:p>
          <a:p>
            <a:pPr lvl="1"/>
            <a:r>
              <a:rPr lang="en-NO" dirty="0"/>
              <a:t>TL recruitment Jan-Feb, participant recruitment feb-march</a:t>
            </a:r>
          </a:p>
          <a:p>
            <a:pPr lvl="1"/>
            <a:r>
              <a:rPr lang="en-GB" dirty="0"/>
              <a:t>Project proposal to EC ca. May 2024</a:t>
            </a:r>
          </a:p>
          <a:p>
            <a:pPr lvl="1"/>
            <a:r>
              <a:rPr lang="en-GB" dirty="0"/>
              <a:t>Currently strawman at General Assembly November</a:t>
            </a: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4060506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DF045E-2862-0A13-E09D-2BC2875F9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 above-net roadmap proposals particularly relevant for SIG-CISS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A21090A-47C1-7A44-1095-C71BEE2DD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D5D81C-74B3-E5D1-F0F5-5915F06AB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/>
              <a:t>Long-term “heavy-lift” topics (in GN5-2, first concept development): </a:t>
            </a:r>
          </a:p>
          <a:p>
            <a:endParaRPr lang="en-GB" dirty="0"/>
          </a:p>
          <a:p>
            <a:r>
              <a:rPr lang="en-GB" dirty="0"/>
              <a:t>A Pan-European infrastructure for sovereign research data storage, built on a unified hardware platform collectively procured, offering simple object-storage interfaces. </a:t>
            </a:r>
          </a:p>
          <a:p>
            <a:endParaRPr lang="en-GB" dirty="0"/>
          </a:p>
          <a:p>
            <a:r>
              <a:rPr lang="en-GB" dirty="0"/>
              <a:t>A common baseline suite for Platform-as-a-Service research data environments, integrating T&amp;I and security by design, deployable to any Infrastructure Cloud (commercial or community), offering Virtual/Trusted Research Environment functionality to end-users. </a:t>
            </a:r>
          </a:p>
          <a:p>
            <a:endParaRPr lang="en-GB" dirty="0"/>
          </a:p>
          <a:p>
            <a:r>
              <a:rPr lang="en-GB" dirty="0"/>
              <a:t>A higher-level research data mobility service for the middle-ground data transfers (0.5TB &lt; X &lt; 1PB), e.g. Research Infrastructures, Research Data Repositories, interfacing with HPC. Abstract away many of the challenges around point-to-point data transfers, allow users to move on from Bits and files to managing datasets. Optimises exploitation and apparent value of the network infrastructure to those users.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140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35FE9-1F2F-16CF-3AEB-8A7B51382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DB857D-E950-0647-2284-99DAE339E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15A0D7F-BBDD-6A8A-8140-A808A0BEA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1800" dirty="0"/>
              <a:t>Coordinate a community-wide federation of NREN-based </a:t>
            </a:r>
            <a:r>
              <a:rPr lang="en-GB" sz="1800" dirty="0" err="1"/>
              <a:t>eduMEET</a:t>
            </a:r>
            <a:r>
              <a:rPr lang="en-GB" sz="1800" dirty="0"/>
              <a:t> </a:t>
            </a:r>
          </a:p>
          <a:p>
            <a:pPr lvl="1"/>
            <a:r>
              <a:rPr lang="en-GB" sz="1800" dirty="0"/>
              <a:t>for mutual benefit and resilience in the face of changing commercial services market</a:t>
            </a:r>
          </a:p>
          <a:p>
            <a:pPr lvl="1"/>
            <a:r>
              <a:rPr lang="en-GB" sz="1800" dirty="0"/>
              <a:t>ongoing support also for development in scaling to support wider operational deployments.</a:t>
            </a:r>
          </a:p>
          <a:p>
            <a:r>
              <a:rPr lang="en-GB" sz="1800" dirty="0"/>
              <a:t> Joint actions towards commercial Suppliers</a:t>
            </a:r>
          </a:p>
          <a:p>
            <a:pPr lvl="1"/>
            <a:r>
              <a:rPr lang="en-GB" sz="1800" dirty="0"/>
              <a:t>Leverage the influence that demand aggregation at GÉANT level </a:t>
            </a:r>
            <a:r>
              <a:rPr lang="en-GB" sz="1800" dirty="0" err="1"/>
              <a:t>offersgives</a:t>
            </a:r>
            <a:r>
              <a:rPr lang="en-GB" sz="1800" dirty="0"/>
              <a:t> us for beneficial concession. </a:t>
            </a:r>
          </a:p>
          <a:p>
            <a:r>
              <a:rPr lang="en-US" sz="1800" dirty="0"/>
              <a:t>Research data sharing</a:t>
            </a:r>
          </a:p>
          <a:p>
            <a:pPr lvl="1"/>
            <a:r>
              <a:rPr lang="en-GB" sz="1800" dirty="0"/>
              <a:t>Coordinating NRENs’ experience with the role of national or thematic EOSC node</a:t>
            </a:r>
          </a:p>
          <a:p>
            <a:pPr lvl="1"/>
            <a:r>
              <a:rPr lang="en-GB" sz="1800" dirty="0"/>
              <a:t>Data Spaces / -Lakes</a:t>
            </a:r>
          </a:p>
          <a:p>
            <a:r>
              <a:rPr lang="en-US" sz="1800" dirty="0"/>
              <a:t>Supporting Education </a:t>
            </a:r>
          </a:p>
          <a:p>
            <a:pPr lvl="1"/>
            <a:r>
              <a:rPr lang="en-GB" sz="1600" dirty="0"/>
              <a:t>cross-institution interoperability around exchange of student credentials and courseware</a:t>
            </a:r>
          </a:p>
          <a:p>
            <a:pPr lvl="1"/>
            <a:r>
              <a:rPr lang="en-GB" sz="1600" dirty="0"/>
              <a:t>Location independent consistent service provision</a:t>
            </a:r>
          </a:p>
          <a:p>
            <a:r>
              <a:rPr lang="en-US" sz="1800" dirty="0"/>
              <a:t>Artificial Intelligence – AI </a:t>
            </a:r>
          </a:p>
          <a:p>
            <a:pPr lvl="1"/>
            <a:r>
              <a:rPr lang="en-GB" sz="1600" dirty="0"/>
              <a:t>Establish a forum in the community program (SIG?) for experience sharing and mutual support</a:t>
            </a:r>
          </a:p>
          <a:p>
            <a:pPr lvl="1"/>
            <a:r>
              <a:rPr lang="en-GB" sz="1600" dirty="0"/>
              <a:t>Establish a support function in the project, to bundle expertise and facilitate:</a:t>
            </a:r>
          </a:p>
          <a:p>
            <a:pPr lvl="2"/>
            <a:r>
              <a:rPr lang="en-GB" sz="1600" dirty="0"/>
              <a:t>Researcher use of AI</a:t>
            </a:r>
          </a:p>
          <a:p>
            <a:pPr lvl="2"/>
            <a:r>
              <a:rPr lang="en-GB" sz="1600" dirty="0"/>
              <a:t>Assist smaller NRENs</a:t>
            </a:r>
          </a:p>
          <a:p>
            <a:pPr lvl="2"/>
            <a:r>
              <a:rPr lang="en-GB" sz="1600" dirty="0"/>
              <a:t>NREN-applications of AI</a:t>
            </a:r>
          </a:p>
          <a:p>
            <a:pPr lvl="2"/>
            <a:r>
              <a:rPr lang="en-GB" sz="1600" dirty="0"/>
              <a:t>Technical pitfalls and risks</a:t>
            </a:r>
          </a:p>
          <a:p>
            <a:pPr lvl="2"/>
            <a:r>
              <a:rPr lang="en-GB" sz="1600" dirty="0"/>
              <a:t>Ethics surrounding use of public data </a:t>
            </a:r>
            <a:endParaRPr lang="en-US" sz="16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50B8320-687A-B28B-BF76-92098154F9ED}"/>
              </a:ext>
            </a:extLst>
          </p:cNvPr>
          <p:cNvSpPr txBox="1"/>
          <p:nvPr/>
        </p:nvSpPr>
        <p:spPr>
          <a:xfrm>
            <a:off x="838200" y="1299645"/>
            <a:ext cx="6311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/>
              <a:t>Medium-term “doable” topics: </a:t>
            </a:r>
          </a:p>
        </p:txBody>
      </p:sp>
    </p:spTree>
    <p:extLst>
      <p:ext uri="{BB962C8B-B14F-4D97-AF65-F5344CB8AC3E}">
        <p14:creationId xmlns:p14="http://schemas.microsoft.com/office/powerpoint/2010/main" val="402016649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1A05C964-2C0C-48C6-9F8B-CD06D474B45F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8ADEE077-EFD0-4D90-97D3-9A61FA179DDF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B10FB1D5-0191-499E-9CDF-42D638CA25B9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F0CCA860-BEB1-41D9-A7DF-947BD8D9773E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F7962C94-481E-4615-A771-7FC785D08AAF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AB1B455871CB4086F59B60076D7B98" ma:contentTypeVersion="41" ma:contentTypeDescription="Create a new document." ma:contentTypeScope="" ma:versionID="28b50e04cbae64b0525fbb31065b1831">
  <xsd:schema xmlns:xsd="http://www.w3.org/2001/XMLSchema" xmlns:xs="http://www.w3.org/2001/XMLSchema" xmlns:p="http://schemas.microsoft.com/office/2006/metadata/properties" xmlns:ns1="http://schemas.microsoft.com/sharepoint/v3" xmlns:ns2="75ada351-72b5-4ab7-b638-ded67eb85303" xmlns:ns3="4eae8392-67b5-4ed5-8ccf-26b4da69c2f3" targetNamespace="http://schemas.microsoft.com/office/2006/metadata/properties" ma:root="true" ma:fieldsID="186e74860168f52f907a20d0f0e04d9b" ns1:_="" ns2:_="" ns3:_="">
    <xsd:import namespace="http://schemas.microsoft.com/sharepoint/v3"/>
    <xsd:import namespace="75ada351-72b5-4ab7-b638-ded67eb85303"/>
    <xsd:import namespace="4eae8392-67b5-4ed5-8ccf-26b4da69c2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DateTaken" minOccurs="0"/>
                <xsd:element ref="ns2:MediaServiceLocation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Leaders" minOccurs="0"/>
                <xsd:element ref="ns2:Members" minOccurs="0"/>
                <xsd:element ref="ns2:Member_Groups" minOccurs="0"/>
                <xsd:element ref="ns2:Distribution_Groups" minOccurs="0"/>
                <xsd:element ref="ns2:LMS_Mappings" minOccurs="0"/>
                <xsd:element ref="ns2:Invited_Leaders" minOccurs="0"/>
                <xsd:element ref="ns2:Invited_Members" minOccurs="0"/>
                <xsd:element ref="ns2:Self_Registration_Enabled" minOccurs="0"/>
                <xsd:element ref="ns2:Has_Leaders_Only_SectionGroup" minOccurs="0"/>
                <xsd:element ref="ns2:Is_Collaboration_Space_Locked" minOccurs="0"/>
                <xsd:element ref="ns2:IsNotebookLocked" minOccurs="0"/>
                <xsd:element ref="ns2:Teams_Channel_Section_Location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ada351-72b5-4ab7-b638-ded67eb8530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39ebc3d-b31a-4691-846c-24affd11c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NotebookType" ma:index="24" nillable="true" ma:displayName="Notebook Type" ma:internalName="NotebookType">
      <xsd:simpleType>
        <xsd:restriction base="dms:Text"/>
      </xsd:simpleType>
    </xsd:element>
    <xsd:element name="FolderType" ma:index="25" nillable="true" ma:displayName="Folder Type" ma:internalName="FolderType">
      <xsd:simpleType>
        <xsd:restriction base="dms:Text"/>
      </xsd:simpleType>
    </xsd:element>
    <xsd:element name="CultureName" ma:index="26" nillable="true" ma:displayName="Culture Name" ma:internalName="CultureName">
      <xsd:simpleType>
        <xsd:restriction base="dms:Text"/>
      </xsd:simpleType>
    </xsd:element>
    <xsd:element name="AppVersion" ma:index="27" nillable="true" ma:displayName="App Version" ma:internalName="AppVersion">
      <xsd:simpleType>
        <xsd:restriction base="dms:Text"/>
      </xsd:simpleType>
    </xsd:element>
    <xsd:element name="TeamsChannelId" ma:index="28" nillable="true" ma:displayName="Teams Channel Id" ma:internalName="TeamsChannelId">
      <xsd:simpleType>
        <xsd:restriction base="dms:Text"/>
      </xsd:simpleType>
    </xsd:element>
    <xsd:element name="Owner" ma:index="29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30" nillable="true" ma:displayName="Math Settings" ma:internalName="Math_Settings">
      <xsd:simpleType>
        <xsd:restriction base="dms:Text"/>
      </xsd:simpleType>
    </xsd:element>
    <xsd:element name="DefaultSectionNames" ma:index="3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32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33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34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35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6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7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Leaders" ma:index="38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39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40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41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42" nillable="true" ma:displayName="Is Collaboration Space Locked" ma:internalName="Is_Collaboration_Space_Locked">
      <xsd:simpleType>
        <xsd:restriction base="dms:Boolean"/>
      </xsd:simpleType>
    </xsd:element>
    <xsd:element name="IsNotebookLocked" ma:index="43" nillable="true" ma:displayName="Is Notebook Locked" ma:internalName="IsNotebookLocked">
      <xsd:simpleType>
        <xsd:restriction base="dms:Boolean"/>
      </xsd:simpleType>
    </xsd:element>
    <xsd:element name="Teams_Channel_Section_Location" ma:index="44" nillable="true" ma:displayName="Teams Channel Section Location" ma:internalName="Teams_Channel_Section_Location">
      <xsd:simpleType>
        <xsd:restriction base="dms:Text"/>
      </xsd:simpleType>
    </xsd:element>
    <xsd:element name="MediaServiceSearchProperties" ma:index="4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4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4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e8392-67b5-4ed5-8ccf-26b4da69c2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87fe039-5b6b-4c4e-9141-4fcc8de5da42}" ma:internalName="TaxCatchAll" ma:showField="CatchAllData" ma:web="4eae8392-67b5-4ed5-8ccf-26b4da69c2f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bookType xmlns="75ada351-72b5-4ab7-b638-ded67eb85303" xsi:nil="true"/>
    <CultureName xmlns="75ada351-72b5-4ab7-b638-ded67eb85303" xsi:nil="true"/>
    <Leaders xmlns="75ada351-72b5-4ab7-b638-ded67eb85303">
      <UserInfo>
        <DisplayName/>
        <AccountId xsi:nil="true"/>
        <AccountType/>
      </UserInfo>
    </Leaders>
    <_ip_UnifiedCompliancePolicyUIAction xmlns="http://schemas.microsoft.com/sharepoint/v3" xsi:nil="true"/>
    <Templates xmlns="75ada351-72b5-4ab7-b638-ded67eb85303" xsi:nil="true"/>
    <Teams_Channel_Section_Location xmlns="75ada351-72b5-4ab7-b638-ded67eb85303" xsi:nil="true"/>
    <Invited_Leaders xmlns="75ada351-72b5-4ab7-b638-ded67eb85303" xsi:nil="true"/>
    <lcf76f155ced4ddcb4097134ff3c332f xmlns="75ada351-72b5-4ab7-b638-ded67eb85303">
      <Terms xmlns="http://schemas.microsoft.com/office/infopath/2007/PartnerControls"/>
    </lcf76f155ced4ddcb4097134ff3c332f>
    <Owner xmlns="75ada351-72b5-4ab7-b638-ded67eb85303">
      <UserInfo>
        <DisplayName/>
        <AccountId xsi:nil="true"/>
        <AccountType/>
      </UserInfo>
    </Owner>
    <Distribution_Groups xmlns="75ada351-72b5-4ab7-b638-ded67eb85303" xsi:nil="true"/>
    <TeamsChannelId xmlns="75ada351-72b5-4ab7-b638-ded67eb85303" xsi:nil="true"/>
    <Math_Settings xmlns="75ada351-72b5-4ab7-b638-ded67eb85303" xsi:nil="true"/>
    <_ip_UnifiedCompliancePolicyProperties xmlns="http://schemas.microsoft.com/sharepoint/v3" xsi:nil="true"/>
    <DefaultSectionNames xmlns="75ada351-72b5-4ab7-b638-ded67eb85303" xsi:nil="true"/>
    <AppVersion xmlns="75ada351-72b5-4ab7-b638-ded67eb85303" xsi:nil="true"/>
    <LMS_Mappings xmlns="75ada351-72b5-4ab7-b638-ded67eb85303" xsi:nil="true"/>
    <IsNotebookLocked xmlns="75ada351-72b5-4ab7-b638-ded67eb85303" xsi:nil="true"/>
    <FolderType xmlns="75ada351-72b5-4ab7-b638-ded67eb85303" xsi:nil="true"/>
    <Members xmlns="75ada351-72b5-4ab7-b638-ded67eb85303">
      <UserInfo>
        <DisplayName/>
        <AccountId xsi:nil="true"/>
        <AccountType/>
      </UserInfo>
    </Members>
    <Member_Groups xmlns="75ada351-72b5-4ab7-b638-ded67eb85303">
      <UserInfo>
        <DisplayName/>
        <AccountId xsi:nil="true"/>
        <AccountType/>
      </UserInfo>
    </Member_Groups>
    <Self_Registration_Enabled xmlns="75ada351-72b5-4ab7-b638-ded67eb85303" xsi:nil="true"/>
    <TaxCatchAll xmlns="4eae8392-67b5-4ed5-8ccf-26b4da69c2f3" xsi:nil="true"/>
    <Invited_Members xmlns="75ada351-72b5-4ab7-b638-ded67eb85303" xsi:nil="true"/>
    <Has_Leaders_Only_SectionGroup xmlns="75ada351-72b5-4ab7-b638-ded67eb85303" xsi:nil="true"/>
    <Is_Collaboration_Space_Locked xmlns="75ada351-72b5-4ab7-b638-ded67eb85303" xsi:nil="true"/>
  </documentManagement>
</p:properties>
</file>

<file path=customXml/itemProps1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4B38FD-F014-4CA7-B6E0-41C95E409F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5ada351-72b5-4ab7-b638-ded67eb85303"/>
    <ds:schemaRef ds:uri="4eae8392-67b5-4ed5-8ccf-26b4da69c2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http://purl.org/dc/terms/"/>
    <ds:schemaRef ds:uri="http://schemas.microsoft.com/sharepoint/v3"/>
    <ds:schemaRef ds:uri="75ada351-72b5-4ab7-b638-ded67eb85303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4eae8392-67b5-4ed5-8ccf-26b4da69c2f3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slides</Template>
  <TotalTime>5624</TotalTime>
  <Words>476</Words>
  <Application>Microsoft Macintosh PowerPoint</Application>
  <PresentationFormat>Widescreen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Cover</vt:lpstr>
      <vt:lpstr>Standard layout</vt:lpstr>
      <vt:lpstr>1_Standard layout</vt:lpstr>
      <vt:lpstr>blank</vt:lpstr>
      <vt:lpstr>End Slide</vt:lpstr>
      <vt:lpstr>Update cloud strategy forum – SIG-CISS</vt:lpstr>
      <vt:lpstr>Strategy forum purpose: organise our collective strategic decision making for above-the-net services</vt:lpstr>
      <vt:lpstr>Roadmap and GN5-2 project plan for above-net services </vt:lpstr>
      <vt:lpstr>GEANT above-net roadmap proposals particularly relevant for SIG-CISS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Presentation Title</dc:title>
  <dc:creator>Jakob Tendel</dc:creator>
  <cp:keywords>GN5-1</cp:keywords>
  <cp:lastModifiedBy>Jan Meijer</cp:lastModifiedBy>
  <cp:revision>3</cp:revision>
  <dcterms:created xsi:type="dcterms:W3CDTF">2023-11-01T06:22:22Z</dcterms:created>
  <dcterms:modified xsi:type="dcterms:W3CDTF">2023-11-17T10:37:30Z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6ae6d963-2624-4731-878b-b3e827956d39</vt:lpwstr>
  </property>
  <property fmtid="{D5CDD505-2E9C-101B-9397-08002B2CF9AE}" pid="3" name="ContentTypeId">
    <vt:lpwstr>0x01010054AB1B455871CB4086F59B60076D7B98</vt:lpwstr>
  </property>
  <property fmtid="{D5CDD505-2E9C-101B-9397-08002B2CF9AE}" pid="4" name="MediaServiceImageTags">
    <vt:lpwstr/>
  </property>
</Properties>
</file>