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9"/>
  </p:notesMasterIdLst>
  <p:sldIdLst>
    <p:sldId id="283" r:id="rId6"/>
    <p:sldId id="284" r:id="rId7"/>
    <p:sldId id="285" r:id="rId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56" d="100"/>
          <a:sy n="156" d="100"/>
        </p:scale>
        <p:origin x="-256" y="-20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850" y="1204706"/>
            <a:ext cx="914400" cy="4725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 </a:t>
            </a:r>
            <a:endParaRPr lang="en-US" sz="1200" dirty="0"/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5126435" y="2579737"/>
            <a:ext cx="4197" cy="9050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371753" y="1672849"/>
            <a:ext cx="2443" cy="13901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182190" y="1207003"/>
            <a:ext cx="1765297" cy="47022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</a:t>
            </a:r>
            <a:r>
              <a:rPr lang="en-US" sz="1200" dirty="0"/>
              <a:t>1</a:t>
            </a:r>
            <a:r>
              <a:rPr lang="en-US" sz="1200" dirty="0" smtClean="0"/>
              <a:t>.0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5990739" y="2115139"/>
            <a:ext cx="1693536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</a:p>
          <a:p>
            <a:pPr algn="ctr"/>
            <a:endParaRPr lang="en-GB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3830329" y="1206008"/>
            <a:ext cx="2152511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</a:p>
          <a:p>
            <a:pPr algn="ctr"/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063859" y="1175506"/>
            <a:ext cx="20091" cy="3612394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  <a:alpha val="37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>
                <a:solidFill>
                  <a:srgbClr val="013F5E"/>
                </a:solidFill>
              </a:rPr>
              <a:t>e</a:t>
            </a:r>
            <a:r>
              <a:rPr lang="en-US" sz="2775" dirty="0" smtClean="0">
                <a:solidFill>
                  <a:srgbClr val="013F5E"/>
                </a:solidFill>
              </a:rPr>
              <a:t>duroam Managed IdP - Roadmap</a:t>
            </a:r>
            <a:r>
              <a:rPr lang="en-US" sz="2775" dirty="0" smtClean="0"/>
              <a:t> </a:t>
            </a:r>
            <a:endParaRPr lang="en-US" sz="2775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0741" y="1175506"/>
            <a:ext cx="25416" cy="3454399"/>
          </a:xfrm>
          <a:prstGeom prst="line">
            <a:avLst/>
          </a:prstGeom>
          <a:ln w="28575">
            <a:solidFill>
              <a:schemeClr val="bg2">
                <a:lumMod val="10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83219" y="1121606"/>
            <a:ext cx="15891" cy="3464982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75374" y="1126069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39453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9483" y="1197950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676220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63638" y="112606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09479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99326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947488" y="1203228"/>
            <a:ext cx="862678" cy="47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e</a:t>
            </a:r>
            <a:r>
              <a:rPr lang="en-US" sz="1200" dirty="0" smtClean="0"/>
              <a:t>duroam CAT 1.2 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2944353" y="2116866"/>
            <a:ext cx="1736480" cy="4628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V1.1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575544" y="2116866"/>
            <a:ext cx="415284" cy="462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694237" y="2116866"/>
            <a:ext cx="873239" cy="46287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/>
              <a:t>e</a:t>
            </a:r>
            <a:r>
              <a:rPr lang="en-US" sz="1200" dirty="0" smtClean="0"/>
              <a:t>duroam CAT</a:t>
            </a:r>
          </a:p>
          <a:p>
            <a:pPr algn="ctr"/>
            <a:r>
              <a:rPr lang="en-US" sz="1200" dirty="0" smtClean="0"/>
              <a:t>1.3 Beta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172670" y="4439927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8166101" y="1135594"/>
            <a:ext cx="8445" cy="34289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815439" y="83395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53" name="Diamond 52"/>
          <p:cNvSpPr/>
          <p:nvPr/>
        </p:nvSpPr>
        <p:spPr>
          <a:xfrm>
            <a:off x="1134262" y="1195995"/>
            <a:ext cx="114391" cy="481233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5" name="Diamond 54"/>
          <p:cNvSpPr/>
          <p:nvPr/>
        </p:nvSpPr>
        <p:spPr>
          <a:xfrm>
            <a:off x="4625008" y="2117186"/>
            <a:ext cx="121172" cy="46255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6" name="Diamond 55"/>
          <p:cNvSpPr/>
          <p:nvPr/>
        </p:nvSpPr>
        <p:spPr>
          <a:xfrm>
            <a:off x="5503654" y="2108665"/>
            <a:ext cx="123057" cy="4710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Diamond 56"/>
          <p:cNvSpPr/>
          <p:nvPr/>
        </p:nvSpPr>
        <p:spPr>
          <a:xfrm>
            <a:off x="5918979" y="2110493"/>
            <a:ext cx="139049" cy="46924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2891572" y="1184638"/>
            <a:ext cx="115449" cy="50057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-752" y="3325182"/>
            <a:ext cx="198087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PLM Gate</a:t>
            </a:r>
            <a:endParaRPr lang="en-GB" sz="900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2783932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37597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11290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67755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2142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95113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284098" y="822702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-1346" y="4322780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7" name="Diamond 96"/>
          <p:cNvSpPr/>
          <p:nvPr/>
        </p:nvSpPr>
        <p:spPr>
          <a:xfrm>
            <a:off x="1617098" y="3303581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-1346" y="3581398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346" y="3821995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346" y="4064443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1346" y="4565233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054804" y="102268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189656" y="84906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69056" y="306301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</a:t>
            </a:r>
            <a:r>
              <a:rPr lang="en-GB" sz="1000" b="1" dirty="0" smtClean="0">
                <a:solidFill>
                  <a:schemeClr val="bg1"/>
                </a:solidFill>
              </a:rPr>
              <a:t>eature set see slide 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133264" y="3478425"/>
            <a:ext cx="108110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</a:t>
            </a:r>
            <a:r>
              <a:rPr lang="en-GB" sz="1000" b="1" dirty="0" smtClean="0">
                <a:solidFill>
                  <a:schemeClr val="bg1"/>
                </a:solidFill>
              </a:rPr>
              <a:t>eature set see slide 3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7202562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3712867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Isosceles Triangle 131"/>
          <p:cNvSpPr/>
          <p:nvPr/>
        </p:nvSpPr>
        <p:spPr>
          <a:xfrm>
            <a:off x="227277" y="90556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</a:t>
            </a:r>
            <a:r>
              <a:rPr lang="mr-IN" sz="2775" dirty="0" smtClean="0"/>
              <a:t>–</a:t>
            </a:r>
            <a:r>
              <a:rPr lang="en-US" sz="2775" dirty="0" smtClean="0"/>
              <a:t> V1.0 feature overview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626642"/>
              </p:ext>
            </p:extLst>
          </p:nvPr>
        </p:nvGraphicFramePr>
        <p:xfrm>
          <a:off x="284408" y="1209675"/>
          <a:ext cx="8605199" cy="309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459"/>
                <a:gridCol w="1343210"/>
                <a:gridCol w="1603710"/>
                <a:gridCol w="4005207"/>
                <a:gridCol w="903613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Release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Status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Web 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web-based life-cycle management for eduroam user accounts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allows institution</a:t>
                      </a:r>
                      <a:r>
                        <a:rPr lang="en-GB" sz="1100" kern="1200" baseline="0" dirty="0" smtClean="0"/>
                        <a:t> administrators to create, distribute and revoke eduroam user credentials from within a browser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Certificate Authority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TLS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user credentials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above user accounts are created using the currently best available level of enterprise Wi-Fi security: EAP-TLS (X.509 client certificates) rather than usernames and passwords. The system includes OCSP-based real-time certificate revocation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Installers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eduroam “one-click” installation for end-users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programs/configuration files for many popular operating systems are provided which contain all relevant settings needed to access eduroam, including the above credentials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RADIUS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credential checking, including revocation checks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above credentials are checked during network access time and access to an eduroam hotspot is granted (or not) based on the certificate and its revocation status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</a:t>
            </a:r>
            <a:r>
              <a:rPr lang="mr-IN" sz="2775" dirty="0" smtClean="0"/>
              <a:t>–</a:t>
            </a:r>
            <a:r>
              <a:rPr lang="en-US" sz="2775" dirty="0" smtClean="0"/>
              <a:t> V1.1 feature overview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81476"/>
              </p:ext>
            </p:extLst>
          </p:nvPr>
        </p:nvGraphicFramePr>
        <p:xfrm>
          <a:off x="284408" y="1209675"/>
          <a:ext cx="8605199" cy="190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459"/>
                <a:gridCol w="1343210"/>
                <a:gridCol w="1603710"/>
                <a:gridCol w="4005207"/>
                <a:gridCol w="903613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Release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Status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Web UI: third-party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Defer user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account creation/management to external third party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e.g. link institution to a SAML IdP; users authenticate against that IdP and get their eduroam access based on the existence of their account at that third-party site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dependent on U.S. patent situation (-&gt; </a:t>
                      </a:r>
                      <a:r>
                        <a:rPr lang="en-GB" sz="11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Dimitri</a:t>
                      </a:r>
                      <a:r>
                        <a:rPr lang="en-GB" sz="11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Certificate Authority: hardware based CA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Move from a pure software solution to a HSM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(hardware security model)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 security of private keys (for the CA that issues end-user certificates)</a:t>
                      </a:r>
                    </a:p>
                    <a:p>
                      <a:r>
                        <a:rPr lang="en-GB" sz="11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dependent on feedback from admin users: is this necessary?</a:t>
                      </a:r>
                      <a:endParaRPr lang="en-GB" sz="11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  <a:endParaRPr lang="en-GB" sz="11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5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0d2af93098bcbb54f0d95615b36016a1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821633ed437efa786ac75145bf24340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7297B324-144B-4D7B-8FF1-799DB8217D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e2e8627e-9120-4592-bf70-1c86d23ddb27"/>
    <ds:schemaRef ds:uri="33c70a20-266a-45ad-bf4a-dd457e1766dc"/>
  </ds:schemaRefs>
</ds:datastoreItem>
</file>

<file path=customXml/itemProps4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1687</TotalTime>
  <Words>347</Words>
  <Application>Microsoft Macintosh PowerPoint</Application>
  <PresentationFormat>On-screen Show (16:9)</PresentationFormat>
  <Paragraphs>68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G%C3%89ANT PPT template 169 (widescreen) format_GEANT template 16 9 format</vt:lpstr>
      <vt:lpstr>eduroam Managed IdP - Roadmap </vt:lpstr>
      <vt:lpstr>eduroam Managed IdP – V1.0 feature overview</vt:lpstr>
      <vt:lpstr>eduroam Managed IdP – V1.1 feature overview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Stefan Winter</cp:lastModifiedBy>
  <cp:revision>58</cp:revision>
  <dcterms:created xsi:type="dcterms:W3CDTF">2015-04-29T14:13:57Z</dcterms:created>
  <dcterms:modified xsi:type="dcterms:W3CDTF">2017-03-22T09:17:23Z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