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8"/>
  </p:notesMasterIdLst>
  <p:sldIdLst>
    <p:sldId id="256" r:id="rId2"/>
    <p:sldId id="595" r:id="rId3"/>
    <p:sldId id="594" r:id="rId4"/>
    <p:sldId id="597" r:id="rId5"/>
    <p:sldId id="596" r:id="rId6"/>
    <p:sldId id="272" r:id="rId7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E00"/>
    <a:srgbClr val="F2B405"/>
    <a:srgbClr val="ECBB00"/>
    <a:srgbClr val="FFFFFF"/>
    <a:srgbClr val="3C17A5"/>
    <a:srgbClr val="15C295"/>
    <a:srgbClr val="16B37D"/>
    <a:srgbClr val="12D19F"/>
    <a:srgbClr val="11D9A5"/>
    <a:srgbClr val="EB38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94" autoAdjust="0"/>
    <p:restoredTop sz="81703" autoAdjust="0"/>
  </p:normalViewPr>
  <p:slideViewPr>
    <p:cSldViewPr snapToGrid="0">
      <p:cViewPr varScale="1">
        <p:scale>
          <a:sx n="108" d="100"/>
          <a:sy n="108" d="100"/>
        </p:scale>
        <p:origin x="944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26/11/2023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50D78-A635-3E7B-D755-0E0DF3CA46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629647-54EB-6640-DCC2-94704BC1C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B2EDB-6391-4761-E398-BD38CD489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21CA8-39EC-21B2-0E10-E84D4B2CC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EF79D-F475-F557-0057-B2A981277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04024730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AF665-46BB-50AE-9D62-6AA5D780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2EDB4E-7A50-3DE1-321D-4A032D1AB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927ED-D3C3-9DB1-BAE2-38DE7F8BE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4E3F8-A37B-D90D-6DB5-A928B4E31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3A17A-8E72-C817-476C-F1A68E059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9630060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87B669-D10B-F054-846F-A7575E5B34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F69874-8EB5-8C74-C14B-95E789F98D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0238D-C284-8860-1344-E954D92DB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A5937C-B387-7A56-AD3F-373D870A1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A3BA2-6FEA-7AB2-7640-D18401CF1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490634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502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F75EF-E838-405B-3155-E528DCC99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6D433E-0FED-93B5-33AE-F842F7563E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86F00-E224-BDEA-4750-A18860F8E1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43175-E8FD-B97F-15E2-3560714F0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DB792E-3138-11FF-7B39-16A83E83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822355845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20FE2-4F8C-948B-A2D8-ACBBDFC8A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156130-4D0F-45CA-9617-4A3C4CF8A1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797555-5748-774C-469D-8A0480860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9FC57-BBBE-D6D9-95FE-F73F1434B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8A2614-5175-E2F5-8D6F-A47402E57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71075668"/>
      </p:ext>
    </p:extLst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>
                <a:solidFill>
                  <a:srgbClr val="03435F"/>
                </a:solidFill>
              </a:rPr>
              <a:t>www.geant.org</a:t>
            </a:r>
            <a:endParaRPr lang="en-GB" sz="140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D9972-70AB-C7E4-9C73-EAEB0F20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81A35-CBCD-D3E9-C097-74F630404F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B45016-96F6-2F7F-806B-357B3562E9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285B34-8F75-52DF-8D99-2D2D70F7D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4E449-A811-244C-AF2C-29C30E9C9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0FB22-75F5-57B7-5C4A-F755D3D34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24396943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892A3-8875-C8BC-0D4B-BB0B3CA90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9DA149-AA1E-C7EA-81EA-7BA46D54C9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B77B3A-8FB4-4948-BE3F-48F9E9EE96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459EB1-5FD9-525C-A726-40AC46BB6B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2E821C-8248-5B09-C26A-4CA6C8C315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E779D-02CB-2087-AC4A-126F517C1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C4DA91-C2C1-8284-008D-B37220537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A7EAFD-1118-F4F9-ABF2-2DCE16F22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7945680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3367D-D346-1AF2-A0CF-015C8D24A6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88F053-5C15-FDD1-901E-B2175D68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5669F3-05CD-936A-02B3-EB2DC7A2C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A9F149-1EC4-DEA2-6A20-F8B7FA583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4910580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60B3B8-0382-983E-908A-7CE9C0875C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644C1D-F4D5-9265-639F-DA70FAA66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E2789-B056-B31F-E4F3-5EC684F45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06013061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DB2CD-5D7F-B737-DBDA-03D78AFE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CD10C5-92D1-5863-0A40-2647980D8A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95ACB3-3AE5-6681-0CB5-C40F5595C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A73D03-0E56-57DD-38AC-A8CB0311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D9967A-584F-9505-217C-65A1AC753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32C34-16A9-EC67-1424-0388F83ED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4417704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30253-E3A9-5B71-1413-144B5919C8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0307E9-9530-744E-B634-51F46097B6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BC0A9-6468-BF53-C5C7-5442B7E095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DAA7A0-6B36-1557-B61C-8D3B8A051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37646A-F7F2-0AAF-BE68-73940A99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6315F3-8F2E-26AB-7EF7-FC25E0B20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51967364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3C9A6D-4286-7CFC-81A5-1C1E94F57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8E0EC3-5209-BC7C-70C0-73C37B227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FB982-054A-9000-1A17-3DD80CE262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1B9DB-3721-FF47-89C5-A0D69AAD6E0D}" type="datetimeFigureOut">
              <a:rPr lang="en-NL" smtClean="0"/>
              <a:t>26/11/2023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3ED6C0-595A-9812-B85F-A18D8E315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254C6-1E97-8380-80DC-68BC05FF9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FBC15-7063-F747-A7FD-55B78BF6AD16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78008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3" r:id="rId35"/>
    <p:sldLayoutId id="2147483684" r:id="rId36"/>
    <p:sldLayoutId id="2147483685" r:id="rId3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ana.alves@geant.org" TargetMode="Externa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16809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1165753" y="1973279"/>
            <a:ext cx="8821395" cy="119927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NIS2 </a:t>
            </a:r>
            <a:r>
              <a:rPr lang="en-US" sz="3600" dirty="0" err="1">
                <a:solidFill>
                  <a:schemeClr val="bg1"/>
                </a:solidFill>
              </a:rPr>
              <a:t>Infoshare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</a:p>
          <a:p>
            <a:r>
              <a:rPr lang="en-US" sz="2800" dirty="0">
                <a:solidFill>
                  <a:schemeClr val="bg1"/>
                </a:solidFill>
              </a:rPr>
              <a:t>CISO Meetings Summary 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endParaRPr lang="en-US" b="0" dirty="0">
              <a:solidFill>
                <a:schemeClr val="bg1"/>
              </a:solidFill>
            </a:endParaRPr>
          </a:p>
          <a:p>
            <a:r>
              <a:rPr lang="en-US" sz="1800" b="0" dirty="0">
                <a:solidFill>
                  <a:schemeClr val="bg1"/>
                </a:solidFill>
              </a:rPr>
              <a:t>Ana Alves </a:t>
            </a:r>
          </a:p>
          <a:p>
            <a:r>
              <a:rPr lang="en-US" sz="1800" b="0" dirty="0">
                <a:solidFill>
                  <a:schemeClr val="bg1"/>
                </a:solidFill>
              </a:rPr>
              <a:t>CISO &amp; DPO </a:t>
            </a:r>
          </a:p>
          <a:p>
            <a:endParaRPr lang="en-US" sz="1800" b="0" dirty="0">
              <a:solidFill>
                <a:schemeClr val="bg1"/>
              </a:solidFill>
            </a:endParaRPr>
          </a:p>
          <a:p>
            <a:endParaRPr lang="en-US" sz="1800" dirty="0">
              <a:solidFill>
                <a:schemeClr val="bg1"/>
              </a:solidFill>
            </a:endParaRPr>
          </a:p>
          <a:p>
            <a:r>
              <a:rPr lang="en-US" sz="1400" b="0" dirty="0">
                <a:solidFill>
                  <a:schemeClr val="bg1"/>
                </a:solidFill>
              </a:rPr>
              <a:t>November 2023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79584" y="638196"/>
            <a:ext cx="1585650" cy="9706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40D2B5-AD88-4FFB-AB24-73CA7B1125A5}"/>
              </a:ext>
            </a:extLst>
          </p:cNvPr>
          <p:cNvSpPr txBox="1"/>
          <p:nvPr/>
        </p:nvSpPr>
        <p:spPr>
          <a:xfrm>
            <a:off x="1538377" y="6369169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D20E7D-0F26-466D-B7FB-EBD0C9F9998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84" y="6412301"/>
            <a:ext cx="262940" cy="17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371AF6-AED8-80D8-0292-DEE17AD4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45" y="64853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NL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CISO Meetings – Intro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8922CB-3F3B-E3DB-D54A-D28AF7BE8481}"/>
              </a:ext>
            </a:extLst>
          </p:cNvPr>
          <p:cNvSpPr txBox="1"/>
          <p:nvPr/>
        </p:nvSpPr>
        <p:spPr>
          <a:xfrm>
            <a:off x="586033" y="3681260"/>
            <a:ext cx="4542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pic>
        <p:nvPicPr>
          <p:cNvPr id="14" name="Picture 2" descr="Who,What,Where,When,Why,How,5w1h,Questions,Speech,Bubbles - Shift your  Family Business | Family Business and Legacy Adviser">
            <a:extLst>
              <a:ext uri="{FF2B5EF4-FFF2-40B4-BE49-F238E27FC236}">
                <a16:creationId xmlns:a16="http://schemas.microsoft.com/office/drawing/2014/main" id="{06E23314-4A2E-D8DE-09D5-CB8123BC5B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754" y="2568437"/>
            <a:ext cx="6884504" cy="1721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83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371AF6-AED8-80D8-0292-DEE17AD4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45" y="64853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NL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CISO Meetings - NIS2 Stage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ECEA4-6462-9E19-C236-94569420E11F}"/>
              </a:ext>
            </a:extLst>
          </p:cNvPr>
          <p:cNvSpPr txBox="1"/>
          <p:nvPr/>
        </p:nvSpPr>
        <p:spPr>
          <a:xfrm>
            <a:off x="7172838" y="2839109"/>
            <a:ext cx="2919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Different stages of readiness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B2A08A-8050-D776-6AB0-B5FA90140A70}"/>
              </a:ext>
            </a:extLst>
          </p:cNvPr>
          <p:cNvSpPr txBox="1"/>
          <p:nvPr/>
        </p:nvSpPr>
        <p:spPr>
          <a:xfrm>
            <a:off x="2185930" y="2096127"/>
            <a:ext cx="4875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Different perspectives (EU and Non-EU members)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81D0AC-BE00-A45C-987F-BC48EFB40826}"/>
              </a:ext>
            </a:extLst>
          </p:cNvPr>
          <p:cNvSpPr txBox="1"/>
          <p:nvPr/>
        </p:nvSpPr>
        <p:spPr>
          <a:xfrm>
            <a:off x="775447" y="3297480"/>
            <a:ext cx="2820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Uncertainty about the roles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150BC7-BA12-9911-B9DD-404B6A2A6078}"/>
              </a:ext>
            </a:extLst>
          </p:cNvPr>
          <p:cNvSpPr txBox="1"/>
          <p:nvPr/>
        </p:nvSpPr>
        <p:spPr>
          <a:xfrm>
            <a:off x="7061688" y="3784746"/>
            <a:ext cx="4393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understanding of the legal requirements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F3A90-DF81-B328-BBAC-69A0B6889ADA}"/>
              </a:ext>
            </a:extLst>
          </p:cNvPr>
          <p:cNvSpPr txBox="1"/>
          <p:nvPr/>
        </p:nvSpPr>
        <p:spPr>
          <a:xfrm>
            <a:off x="1171148" y="4742089"/>
            <a:ext cx="262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(clear) communication</a:t>
            </a:r>
          </a:p>
        </p:txBody>
      </p:sp>
      <p:pic>
        <p:nvPicPr>
          <p:cNvPr id="2054" name="Picture 6" descr="Information overload Black and White Stock Photos &amp; Images - Alamy">
            <a:extLst>
              <a:ext uri="{FF2B5EF4-FFF2-40B4-BE49-F238E27FC236}">
                <a16:creationId xmlns:a16="http://schemas.microsoft.com/office/drawing/2014/main" id="{9FD49546-1832-F824-A28A-6D0949B389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6"/>
          <a:stretch/>
        </p:blipFill>
        <p:spPr bwMode="auto">
          <a:xfrm>
            <a:off x="3893419" y="2635446"/>
            <a:ext cx="2820964" cy="303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894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4ECEA4-6462-9E19-C236-94569420E11F}"/>
              </a:ext>
            </a:extLst>
          </p:cNvPr>
          <p:cNvSpPr txBox="1"/>
          <p:nvPr/>
        </p:nvSpPr>
        <p:spPr>
          <a:xfrm>
            <a:off x="7132826" y="2424583"/>
            <a:ext cx="2999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Looking for more information </a:t>
            </a:r>
          </a:p>
          <a:p>
            <a:r>
              <a:rPr lang="en-GB" dirty="0"/>
              <a:t>National &amp; International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B2A08A-8050-D776-6AB0-B5FA90140A70}"/>
              </a:ext>
            </a:extLst>
          </p:cNvPr>
          <p:cNvSpPr txBox="1"/>
          <p:nvPr/>
        </p:nvSpPr>
        <p:spPr>
          <a:xfrm>
            <a:off x="2270898" y="2225475"/>
            <a:ext cx="2483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Following best practices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81D0AC-BE00-A45C-987F-BC48EFB40826}"/>
              </a:ext>
            </a:extLst>
          </p:cNvPr>
          <p:cNvSpPr txBox="1"/>
          <p:nvPr/>
        </p:nvSpPr>
        <p:spPr>
          <a:xfrm>
            <a:off x="775447" y="3297480"/>
            <a:ext cx="2278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Getting certified (ISO)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CCF3A90-DF81-B328-BBAC-69A0B6889ADA}"/>
              </a:ext>
            </a:extLst>
          </p:cNvPr>
          <p:cNvSpPr txBox="1"/>
          <p:nvPr/>
        </p:nvSpPr>
        <p:spPr>
          <a:xfrm>
            <a:off x="7996246" y="4030665"/>
            <a:ext cx="3250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Improving Internal Maturity and </a:t>
            </a:r>
          </a:p>
          <a:p>
            <a:r>
              <a:rPr lang="en-GB" dirty="0"/>
              <a:t>supporting their Community </a:t>
            </a:r>
          </a:p>
        </p:txBody>
      </p:sp>
      <p:pic>
        <p:nvPicPr>
          <p:cNvPr id="5130" name="Picture 10" descr="How to Be More Mindful at Work - CEO North America">
            <a:extLst>
              <a:ext uri="{FF2B5EF4-FFF2-40B4-BE49-F238E27FC236}">
                <a16:creationId xmlns:a16="http://schemas.microsoft.com/office/drawing/2014/main" id="{04F58224-A1E3-A33D-3071-1A2E57081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7D0EC"/>
              </a:clrFrom>
              <a:clrTo>
                <a:srgbClr val="B7D0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65" y="2035292"/>
            <a:ext cx="6256435" cy="4174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A00AD14-944D-D191-CEC0-6A5FFBF79C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45" y="64853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NL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CISO Meetings - NIS2 Getting ready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79568-98F4-7811-168F-41A85BA6522A}"/>
              </a:ext>
            </a:extLst>
          </p:cNvPr>
          <p:cNvSpPr txBox="1"/>
          <p:nvPr/>
        </p:nvSpPr>
        <p:spPr>
          <a:xfrm>
            <a:off x="436502" y="4812847"/>
            <a:ext cx="2521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Being positive about the </a:t>
            </a:r>
          </a:p>
          <a:p>
            <a:r>
              <a:rPr lang="en-GB" dirty="0"/>
              <a:t>changes and challenges </a:t>
            </a:r>
          </a:p>
        </p:txBody>
      </p:sp>
    </p:spTree>
    <p:extLst>
      <p:ext uri="{BB962C8B-B14F-4D97-AF65-F5344CB8AC3E}">
        <p14:creationId xmlns:p14="http://schemas.microsoft.com/office/powerpoint/2010/main" val="2244267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498510" y="6283080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B9371AF6-AED8-80D8-0292-DEE17AD4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9645" y="64853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NL" b="1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CISO Meetings - Positives &amp; Concerns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60A7B0-A4DA-0E0A-9FAB-5530110B1A13}"/>
              </a:ext>
            </a:extLst>
          </p:cNvPr>
          <p:cNvSpPr txBox="1"/>
          <p:nvPr/>
        </p:nvSpPr>
        <p:spPr>
          <a:xfrm>
            <a:off x="7890675" y="2384498"/>
            <a:ext cx="2556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Planning and Improving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7D3A76-F9F5-EB5B-85AE-EEC7E8877BCC}"/>
              </a:ext>
            </a:extLst>
          </p:cNvPr>
          <p:cNvSpPr txBox="1"/>
          <p:nvPr/>
        </p:nvSpPr>
        <p:spPr>
          <a:xfrm>
            <a:off x="7890675" y="3627531"/>
            <a:ext cx="3441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Creativity dealing with challenges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65B709-B3DF-0C98-7A4D-219AF036B2BB}"/>
              </a:ext>
            </a:extLst>
          </p:cNvPr>
          <p:cNvSpPr txBox="1"/>
          <p:nvPr/>
        </p:nvSpPr>
        <p:spPr>
          <a:xfrm>
            <a:off x="7890675" y="3017936"/>
            <a:ext cx="234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Incident Management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33989-43B7-BF7E-7AAD-B3F374072A70}"/>
              </a:ext>
            </a:extLst>
          </p:cNvPr>
          <p:cNvSpPr txBox="1"/>
          <p:nvPr/>
        </p:nvSpPr>
        <p:spPr>
          <a:xfrm>
            <a:off x="7890675" y="4237126"/>
            <a:ext cx="1957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Risk Management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741EE8-B75B-A8AF-B11B-CD171F5BB73E}"/>
              </a:ext>
            </a:extLst>
          </p:cNvPr>
          <p:cNvSpPr txBox="1"/>
          <p:nvPr/>
        </p:nvSpPr>
        <p:spPr>
          <a:xfrm>
            <a:off x="7890675" y="4890771"/>
            <a:ext cx="2304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Training &amp; Awareness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E4670DC-792A-C194-77EF-5909A0236410}"/>
              </a:ext>
            </a:extLst>
          </p:cNvPr>
          <p:cNvSpPr txBox="1"/>
          <p:nvPr/>
        </p:nvSpPr>
        <p:spPr>
          <a:xfrm>
            <a:off x="1380319" y="2702692"/>
            <a:ext cx="1946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Human Resources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140A32-2726-621B-5D24-E217CBE853DC}"/>
              </a:ext>
            </a:extLst>
          </p:cNvPr>
          <p:cNvSpPr txBox="1"/>
          <p:nvPr/>
        </p:nvSpPr>
        <p:spPr>
          <a:xfrm>
            <a:off x="712442" y="3305953"/>
            <a:ext cx="2697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Networking and Support 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FA2429-DF3B-9B77-1578-D8224B248C92}"/>
              </a:ext>
            </a:extLst>
          </p:cNvPr>
          <p:cNvSpPr txBox="1"/>
          <p:nvPr/>
        </p:nvSpPr>
        <p:spPr>
          <a:xfrm>
            <a:off x="1276701" y="4524141"/>
            <a:ext cx="2049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CISO and DPO Role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7B152C-279F-098A-7F1E-4E04AF8E4D9D}"/>
              </a:ext>
            </a:extLst>
          </p:cNvPr>
          <p:cNvSpPr txBox="1"/>
          <p:nvPr/>
        </p:nvSpPr>
        <p:spPr>
          <a:xfrm>
            <a:off x="1869661" y="3920880"/>
            <a:ext cx="1486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Cyberattacks </a:t>
            </a:r>
          </a:p>
        </p:txBody>
      </p:sp>
      <p:pic>
        <p:nvPicPr>
          <p:cNvPr id="3080" name="Picture 8" descr="Why negative testing matters: How to avoid your next fail | TechBeacon">
            <a:extLst>
              <a:ext uri="{FF2B5EF4-FFF2-40B4-BE49-F238E27FC236}">
                <a16:creationId xmlns:a16="http://schemas.microsoft.com/office/drawing/2014/main" id="{7049E1DF-C09E-CDB7-9596-814794F7C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0296" y="2812803"/>
            <a:ext cx="4165600" cy="195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902052-93E4-DDD3-7066-BA8F08B3A728}"/>
              </a:ext>
            </a:extLst>
          </p:cNvPr>
          <p:cNvSpPr txBox="1"/>
          <p:nvPr/>
        </p:nvSpPr>
        <p:spPr>
          <a:xfrm>
            <a:off x="7897561" y="5566027"/>
            <a:ext cx="300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Certification + Best Practices  </a:t>
            </a:r>
          </a:p>
        </p:txBody>
      </p:sp>
    </p:spTree>
    <p:extLst>
      <p:ext uri="{BB962C8B-B14F-4D97-AF65-F5344CB8AC3E}">
        <p14:creationId xmlns:p14="http://schemas.microsoft.com/office/powerpoint/2010/main" val="2432730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734" y="1083895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1165752" y="2689286"/>
            <a:ext cx="3920598" cy="141599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37403" y="6370596"/>
            <a:ext cx="58865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© GEANT Limited on behalf of </a:t>
            </a:r>
            <a:r>
              <a:rPr lang="en-GB" sz="600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 GN4 Phase 2 project (GN4-2).</a:t>
            </a:r>
          </a:p>
          <a:p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GB" sz="6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GN4-2).</a:t>
            </a:r>
            <a:endParaRPr lang="en-GB" sz="6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4" y="6416389"/>
            <a:ext cx="262940" cy="17865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AAF8B4-2FFC-AC20-EAA7-BD0BF331AC1D}"/>
              </a:ext>
            </a:extLst>
          </p:cNvPr>
          <p:cNvSpPr txBox="1"/>
          <p:nvPr/>
        </p:nvSpPr>
        <p:spPr>
          <a:xfrm>
            <a:off x="1165752" y="3874443"/>
            <a:ext cx="61036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>
                <a:solidFill>
                  <a:schemeClr val="bg1">
                    <a:lumMod val="95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ana.alves@geant.org</a:t>
            </a:r>
            <a:r>
              <a:rPr lang="en-US" sz="2400" b="1">
                <a:solidFill>
                  <a:schemeClr val="bg1">
                    <a:lumMod val="9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132523</TotalTime>
  <Words>218</Words>
  <Application>Microsoft Macintosh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CISO Meetings – Intro </vt:lpstr>
      <vt:lpstr>CISO Meetings - NIS2 Stage </vt:lpstr>
      <vt:lpstr>CISO Meetings - NIS2 Getting ready  </vt:lpstr>
      <vt:lpstr>CISO Meetings - Positives &amp; Concerns </vt:lpstr>
      <vt:lpstr>PowerPoint Presentation</vt:lpstr>
    </vt:vector>
  </TitlesOfParts>
  <Manager/>
  <Company>GÉANT 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Ana </dc:creator>
  <cp:keywords/>
  <dc:description/>
  <cp:lastModifiedBy>Ana Alves</cp:lastModifiedBy>
  <cp:revision>1331</cp:revision>
  <cp:lastPrinted>2019-01-17T10:40:40Z</cp:lastPrinted>
  <dcterms:created xsi:type="dcterms:W3CDTF">2017-02-13T12:05:27Z</dcterms:created>
  <dcterms:modified xsi:type="dcterms:W3CDTF">2023-11-27T11:38:59Z</dcterms:modified>
  <cp:category/>
</cp:coreProperties>
</file>