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4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50" b="0" i="0">
                <a:solidFill>
                  <a:srgbClr val="00446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50" b="0" i="0">
                <a:solidFill>
                  <a:srgbClr val="00446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50" b="0" i="0">
                <a:solidFill>
                  <a:srgbClr val="00446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2" y="2286004"/>
            <a:ext cx="7560309" cy="1294130"/>
          </a:xfrm>
          <a:custGeom>
            <a:avLst/>
            <a:gdLst/>
            <a:ahLst/>
            <a:cxnLst/>
            <a:rect l="l" t="t" r="r" b="b"/>
            <a:pathLst>
              <a:path w="7560309" h="1294129">
                <a:moveTo>
                  <a:pt x="7559992" y="0"/>
                </a:moveTo>
                <a:lnTo>
                  <a:pt x="0" y="0"/>
                </a:lnTo>
                <a:lnTo>
                  <a:pt x="0" y="1214767"/>
                </a:lnTo>
                <a:lnTo>
                  <a:pt x="270230" y="1293952"/>
                </a:lnTo>
                <a:lnTo>
                  <a:pt x="959599" y="1261529"/>
                </a:lnTo>
                <a:lnTo>
                  <a:pt x="2086330" y="1088428"/>
                </a:lnTo>
                <a:lnTo>
                  <a:pt x="3635032" y="1088428"/>
                </a:lnTo>
                <a:lnTo>
                  <a:pt x="4622774" y="853744"/>
                </a:lnTo>
                <a:lnTo>
                  <a:pt x="5642343" y="853744"/>
                </a:lnTo>
                <a:lnTo>
                  <a:pt x="6667474" y="773976"/>
                </a:lnTo>
                <a:lnTo>
                  <a:pt x="7291425" y="701916"/>
                </a:lnTo>
                <a:lnTo>
                  <a:pt x="7559992" y="592658"/>
                </a:lnTo>
                <a:lnTo>
                  <a:pt x="7559992" y="0"/>
                </a:lnTo>
                <a:close/>
              </a:path>
              <a:path w="7560309" h="1294129">
                <a:moveTo>
                  <a:pt x="3635032" y="1088428"/>
                </a:moveTo>
                <a:lnTo>
                  <a:pt x="2086330" y="1088428"/>
                </a:lnTo>
                <a:lnTo>
                  <a:pt x="3441001" y="1134529"/>
                </a:lnTo>
                <a:lnTo>
                  <a:pt x="3635032" y="1088428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5930" y="432129"/>
            <a:ext cx="6990989" cy="14331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50" b="0" i="0">
                <a:solidFill>
                  <a:srgbClr val="00446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4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harlie.Genuchten@geant.org" TargetMode="External"/><Relationship Id="rId3" Type="http://schemas.openxmlformats.org/officeDocument/2006/relationships/hyperlink" Target="https://eventr.geant.org/events/2691" TargetMode="External"/><Relationship Id="rId4" Type="http://schemas.openxmlformats.org/officeDocument/2006/relationships/notesSlide" Target="../notesSlides/notesSlide1.xml"/><Relationship Id="rId5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8750" y="1792131"/>
            <a:ext cx="6969125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ts val="1300"/>
              </a:lnSpc>
            </a:pP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Crisis mana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eme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 is be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oming an inc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easingly u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opic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 global l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v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el and our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ommunity has ide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tiﬁed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the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need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 p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o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vide mo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omp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ehensi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v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 t</a:t>
            </a:r>
            <a:r>
              <a:rPr dirty="0" sz="1200" spc="-3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aining on this subject m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4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 spc="-125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. CL</a:t>
            </a:r>
            <a:r>
              <a:rPr dirty="0" sz="1200" spc="-50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W aims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 fulﬁl this need.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18431" y="3453321"/>
            <a:ext cx="617855" cy="266700"/>
          </a:xfrm>
          <a:custGeom>
            <a:avLst/>
            <a:gdLst/>
            <a:ahLst/>
            <a:cxnLst/>
            <a:rect l="l" t="t" r="r" b="b"/>
            <a:pathLst>
              <a:path w="617855" h="266700">
                <a:moveTo>
                  <a:pt x="216230" y="78752"/>
                </a:moveTo>
                <a:lnTo>
                  <a:pt x="0" y="124066"/>
                </a:lnTo>
                <a:lnTo>
                  <a:pt x="25438" y="266420"/>
                </a:lnTo>
                <a:lnTo>
                  <a:pt x="286461" y="211721"/>
                </a:lnTo>
                <a:lnTo>
                  <a:pt x="350634" y="186816"/>
                </a:lnTo>
                <a:lnTo>
                  <a:pt x="419620" y="183819"/>
                </a:lnTo>
                <a:lnTo>
                  <a:pt x="617461" y="142366"/>
                </a:lnTo>
                <a:lnTo>
                  <a:pt x="606208" y="79387"/>
                </a:lnTo>
                <a:lnTo>
                  <a:pt x="261264" y="79387"/>
                </a:lnTo>
                <a:lnTo>
                  <a:pt x="216230" y="78752"/>
                </a:lnTo>
                <a:close/>
              </a:path>
              <a:path w="617855" h="266700">
                <a:moveTo>
                  <a:pt x="592023" y="0"/>
                </a:moveTo>
                <a:lnTo>
                  <a:pt x="261264" y="79387"/>
                </a:lnTo>
                <a:lnTo>
                  <a:pt x="606208" y="79387"/>
                </a:lnTo>
                <a:lnTo>
                  <a:pt x="592023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376529" y="3222308"/>
            <a:ext cx="617855" cy="266700"/>
          </a:xfrm>
          <a:custGeom>
            <a:avLst/>
            <a:gdLst/>
            <a:ahLst/>
            <a:cxnLst/>
            <a:rect l="l" t="t" r="r" b="b"/>
            <a:pathLst>
              <a:path w="617855" h="266700">
                <a:moveTo>
                  <a:pt x="592023" y="0"/>
                </a:moveTo>
                <a:lnTo>
                  <a:pt x="0" y="124066"/>
                </a:lnTo>
                <a:lnTo>
                  <a:pt x="26949" y="186575"/>
                </a:lnTo>
                <a:lnTo>
                  <a:pt x="15506" y="210870"/>
                </a:lnTo>
                <a:lnTo>
                  <a:pt x="25438" y="266420"/>
                </a:lnTo>
                <a:lnTo>
                  <a:pt x="246824" y="220027"/>
                </a:lnTo>
                <a:lnTo>
                  <a:pt x="276707" y="193992"/>
                </a:lnTo>
                <a:lnTo>
                  <a:pt x="371061" y="193992"/>
                </a:lnTo>
                <a:lnTo>
                  <a:pt x="617461" y="142366"/>
                </a:lnTo>
                <a:lnTo>
                  <a:pt x="592023" y="0"/>
                </a:lnTo>
                <a:close/>
              </a:path>
              <a:path w="617855" h="266700">
                <a:moveTo>
                  <a:pt x="371061" y="193992"/>
                </a:moveTo>
                <a:lnTo>
                  <a:pt x="276707" y="193992"/>
                </a:lnTo>
                <a:lnTo>
                  <a:pt x="350634" y="198272"/>
                </a:lnTo>
                <a:lnTo>
                  <a:pt x="371061" y="193992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59909" y="3694248"/>
            <a:ext cx="618490" cy="247015"/>
          </a:xfrm>
          <a:custGeom>
            <a:avLst/>
            <a:gdLst/>
            <a:ahLst/>
            <a:cxnLst/>
            <a:rect l="l" t="t" r="r" b="b"/>
            <a:pathLst>
              <a:path w="618489" h="247014">
                <a:moveTo>
                  <a:pt x="360641" y="40919"/>
                </a:moveTo>
                <a:lnTo>
                  <a:pt x="0" y="103746"/>
                </a:lnTo>
                <a:lnTo>
                  <a:pt x="22148" y="157822"/>
                </a:lnTo>
                <a:lnTo>
                  <a:pt x="13855" y="190284"/>
                </a:lnTo>
                <a:lnTo>
                  <a:pt x="22860" y="246595"/>
                </a:lnTo>
                <a:lnTo>
                  <a:pt x="273875" y="202869"/>
                </a:lnTo>
                <a:lnTo>
                  <a:pt x="295986" y="181635"/>
                </a:lnTo>
                <a:lnTo>
                  <a:pt x="395760" y="181635"/>
                </a:lnTo>
                <a:lnTo>
                  <a:pt x="618324" y="142862"/>
                </a:lnTo>
                <a:lnTo>
                  <a:pt x="600786" y="105435"/>
                </a:lnTo>
                <a:lnTo>
                  <a:pt x="601740" y="41935"/>
                </a:lnTo>
                <a:lnTo>
                  <a:pt x="420611" y="41935"/>
                </a:lnTo>
                <a:lnTo>
                  <a:pt x="360641" y="40919"/>
                </a:lnTo>
                <a:close/>
              </a:path>
              <a:path w="618489" h="247014">
                <a:moveTo>
                  <a:pt x="395760" y="181635"/>
                </a:moveTo>
                <a:lnTo>
                  <a:pt x="295986" y="181635"/>
                </a:lnTo>
                <a:lnTo>
                  <a:pt x="364121" y="187147"/>
                </a:lnTo>
                <a:lnTo>
                  <a:pt x="395760" y="181635"/>
                </a:lnTo>
                <a:close/>
              </a:path>
              <a:path w="618489" h="247014">
                <a:moveTo>
                  <a:pt x="595452" y="0"/>
                </a:moveTo>
                <a:lnTo>
                  <a:pt x="451485" y="25082"/>
                </a:lnTo>
                <a:lnTo>
                  <a:pt x="420611" y="41935"/>
                </a:lnTo>
                <a:lnTo>
                  <a:pt x="601740" y="41935"/>
                </a:lnTo>
                <a:lnTo>
                  <a:pt x="601776" y="39522"/>
                </a:lnTo>
                <a:lnTo>
                  <a:pt x="595452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493139" y="3953710"/>
            <a:ext cx="612775" cy="192405"/>
          </a:xfrm>
          <a:custGeom>
            <a:avLst/>
            <a:gdLst/>
            <a:ahLst/>
            <a:cxnLst/>
            <a:rect l="l" t="t" r="r" b="b"/>
            <a:pathLst>
              <a:path w="612775" h="192404">
                <a:moveTo>
                  <a:pt x="141528" y="37033"/>
                </a:moveTo>
                <a:lnTo>
                  <a:pt x="0" y="48399"/>
                </a:lnTo>
                <a:lnTo>
                  <a:pt x="19875" y="119811"/>
                </a:lnTo>
                <a:lnTo>
                  <a:pt x="15811" y="192150"/>
                </a:lnTo>
                <a:lnTo>
                  <a:pt x="154025" y="181051"/>
                </a:lnTo>
                <a:lnTo>
                  <a:pt x="192112" y="154736"/>
                </a:lnTo>
                <a:lnTo>
                  <a:pt x="481859" y="154736"/>
                </a:lnTo>
                <a:lnTo>
                  <a:pt x="599376" y="145300"/>
                </a:lnTo>
                <a:lnTo>
                  <a:pt x="612673" y="88506"/>
                </a:lnTo>
                <a:lnTo>
                  <a:pt x="612624" y="88061"/>
                </a:lnTo>
                <a:lnTo>
                  <a:pt x="180213" y="88061"/>
                </a:lnTo>
                <a:lnTo>
                  <a:pt x="141528" y="37033"/>
                </a:lnTo>
                <a:close/>
              </a:path>
              <a:path w="612775" h="192404">
                <a:moveTo>
                  <a:pt x="481859" y="154736"/>
                </a:moveTo>
                <a:lnTo>
                  <a:pt x="192112" y="154736"/>
                </a:lnTo>
                <a:lnTo>
                  <a:pt x="217563" y="175958"/>
                </a:lnTo>
                <a:lnTo>
                  <a:pt x="481859" y="154736"/>
                </a:lnTo>
                <a:close/>
              </a:path>
              <a:path w="612775" h="192404">
                <a:moveTo>
                  <a:pt x="459498" y="11506"/>
                </a:moveTo>
                <a:lnTo>
                  <a:pt x="202361" y="32156"/>
                </a:lnTo>
                <a:lnTo>
                  <a:pt x="180213" y="88061"/>
                </a:lnTo>
                <a:lnTo>
                  <a:pt x="612624" y="88061"/>
                </a:lnTo>
                <a:lnTo>
                  <a:pt x="606155" y="29324"/>
                </a:lnTo>
                <a:lnTo>
                  <a:pt x="512787" y="29324"/>
                </a:lnTo>
                <a:lnTo>
                  <a:pt x="459498" y="11506"/>
                </a:lnTo>
                <a:close/>
              </a:path>
              <a:path w="612775" h="192404">
                <a:moveTo>
                  <a:pt x="558825" y="0"/>
                </a:moveTo>
                <a:lnTo>
                  <a:pt x="512787" y="29324"/>
                </a:lnTo>
                <a:lnTo>
                  <a:pt x="606155" y="29324"/>
                </a:lnTo>
                <a:lnTo>
                  <a:pt x="605663" y="24853"/>
                </a:lnTo>
                <a:lnTo>
                  <a:pt x="558825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526492" y="4176218"/>
            <a:ext cx="623570" cy="212090"/>
          </a:xfrm>
          <a:custGeom>
            <a:avLst/>
            <a:gdLst/>
            <a:ahLst/>
            <a:cxnLst/>
            <a:rect l="l" t="t" r="r" b="b"/>
            <a:pathLst>
              <a:path w="623569" h="212089">
                <a:moveTo>
                  <a:pt x="600595" y="0"/>
                </a:moveTo>
                <a:lnTo>
                  <a:pt x="407060" y="21932"/>
                </a:lnTo>
                <a:lnTo>
                  <a:pt x="362762" y="37007"/>
                </a:lnTo>
                <a:lnTo>
                  <a:pt x="149821" y="51104"/>
                </a:lnTo>
                <a:lnTo>
                  <a:pt x="0" y="68084"/>
                </a:lnTo>
                <a:lnTo>
                  <a:pt x="14566" y="123786"/>
                </a:lnTo>
                <a:lnTo>
                  <a:pt x="12687" y="167424"/>
                </a:lnTo>
                <a:lnTo>
                  <a:pt x="18326" y="211594"/>
                </a:lnTo>
                <a:lnTo>
                  <a:pt x="618921" y="143497"/>
                </a:lnTo>
                <a:lnTo>
                  <a:pt x="623112" y="105791"/>
                </a:lnTo>
                <a:lnTo>
                  <a:pt x="597801" y="57111"/>
                </a:lnTo>
                <a:lnTo>
                  <a:pt x="600595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560025" y="4425475"/>
            <a:ext cx="619125" cy="185420"/>
          </a:xfrm>
          <a:custGeom>
            <a:avLst/>
            <a:gdLst/>
            <a:ahLst/>
            <a:cxnLst/>
            <a:rect l="l" t="t" r="r" b="b"/>
            <a:pathLst>
              <a:path w="619125" h="185420">
                <a:moveTo>
                  <a:pt x="375475" y="10960"/>
                </a:moveTo>
                <a:lnTo>
                  <a:pt x="0" y="41097"/>
                </a:lnTo>
                <a:lnTo>
                  <a:pt x="14706" y="96634"/>
                </a:lnTo>
                <a:lnTo>
                  <a:pt x="5638" y="152019"/>
                </a:lnTo>
                <a:lnTo>
                  <a:pt x="15811" y="184848"/>
                </a:lnTo>
                <a:lnTo>
                  <a:pt x="132905" y="176657"/>
                </a:lnTo>
                <a:lnTo>
                  <a:pt x="171767" y="163652"/>
                </a:lnTo>
                <a:lnTo>
                  <a:pt x="279843" y="163652"/>
                </a:lnTo>
                <a:lnTo>
                  <a:pt x="618744" y="136436"/>
                </a:lnTo>
                <a:lnTo>
                  <a:pt x="606459" y="27901"/>
                </a:lnTo>
                <a:lnTo>
                  <a:pt x="399796" y="27901"/>
                </a:lnTo>
                <a:lnTo>
                  <a:pt x="375475" y="10960"/>
                </a:lnTo>
                <a:close/>
              </a:path>
              <a:path w="619125" h="185420">
                <a:moveTo>
                  <a:pt x="279843" y="163652"/>
                </a:moveTo>
                <a:lnTo>
                  <a:pt x="171767" y="163652"/>
                </a:lnTo>
                <a:lnTo>
                  <a:pt x="200139" y="170053"/>
                </a:lnTo>
                <a:lnTo>
                  <a:pt x="279843" y="163652"/>
                </a:lnTo>
                <a:close/>
              </a:path>
              <a:path w="619125" h="185420">
                <a:moveTo>
                  <a:pt x="603300" y="0"/>
                </a:moveTo>
                <a:lnTo>
                  <a:pt x="399796" y="27901"/>
                </a:lnTo>
                <a:lnTo>
                  <a:pt x="606459" y="27901"/>
                </a:lnTo>
                <a:lnTo>
                  <a:pt x="603300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570154" y="4644028"/>
            <a:ext cx="619125" cy="212090"/>
          </a:xfrm>
          <a:custGeom>
            <a:avLst/>
            <a:gdLst/>
            <a:ahLst/>
            <a:cxnLst/>
            <a:rect l="l" t="t" r="r" b="b"/>
            <a:pathLst>
              <a:path w="619125" h="212089">
                <a:moveTo>
                  <a:pt x="270484" y="37426"/>
                </a:moveTo>
                <a:lnTo>
                  <a:pt x="0" y="68084"/>
                </a:lnTo>
                <a:lnTo>
                  <a:pt x="0" y="98361"/>
                </a:lnTo>
                <a:lnTo>
                  <a:pt x="18529" y="126936"/>
                </a:lnTo>
                <a:lnTo>
                  <a:pt x="10807" y="152730"/>
                </a:lnTo>
                <a:lnTo>
                  <a:pt x="18326" y="211594"/>
                </a:lnTo>
                <a:lnTo>
                  <a:pt x="400735" y="168236"/>
                </a:lnTo>
                <a:lnTo>
                  <a:pt x="459854" y="151282"/>
                </a:lnTo>
                <a:lnTo>
                  <a:pt x="618921" y="143497"/>
                </a:lnTo>
                <a:lnTo>
                  <a:pt x="611987" y="89204"/>
                </a:lnTo>
                <a:lnTo>
                  <a:pt x="614857" y="52857"/>
                </a:lnTo>
                <a:lnTo>
                  <a:pt x="612285" y="43332"/>
                </a:lnTo>
                <a:lnTo>
                  <a:pt x="324383" y="43332"/>
                </a:lnTo>
                <a:lnTo>
                  <a:pt x="270484" y="37426"/>
                </a:lnTo>
                <a:close/>
              </a:path>
              <a:path w="619125" h="212089">
                <a:moveTo>
                  <a:pt x="600583" y="0"/>
                </a:moveTo>
                <a:lnTo>
                  <a:pt x="324383" y="43332"/>
                </a:lnTo>
                <a:lnTo>
                  <a:pt x="612285" y="43332"/>
                </a:lnTo>
                <a:lnTo>
                  <a:pt x="600583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567082" y="4904712"/>
            <a:ext cx="618490" cy="165735"/>
          </a:xfrm>
          <a:custGeom>
            <a:avLst/>
            <a:gdLst/>
            <a:ahLst/>
            <a:cxnLst/>
            <a:rect l="l" t="t" r="r" b="b"/>
            <a:pathLst>
              <a:path w="618489" h="165735">
                <a:moveTo>
                  <a:pt x="273697" y="11722"/>
                </a:moveTo>
                <a:lnTo>
                  <a:pt x="0" y="21399"/>
                </a:lnTo>
                <a:lnTo>
                  <a:pt x="3073" y="57162"/>
                </a:lnTo>
                <a:lnTo>
                  <a:pt x="20548" y="77927"/>
                </a:lnTo>
                <a:lnTo>
                  <a:pt x="6997" y="102920"/>
                </a:lnTo>
                <a:lnTo>
                  <a:pt x="12357" y="165341"/>
                </a:lnTo>
                <a:lnTo>
                  <a:pt x="158127" y="152006"/>
                </a:lnTo>
                <a:lnTo>
                  <a:pt x="389956" y="152006"/>
                </a:lnTo>
                <a:lnTo>
                  <a:pt x="617931" y="143954"/>
                </a:lnTo>
                <a:lnTo>
                  <a:pt x="607175" y="18656"/>
                </a:lnTo>
                <a:lnTo>
                  <a:pt x="334873" y="18656"/>
                </a:lnTo>
                <a:lnTo>
                  <a:pt x="273697" y="11722"/>
                </a:lnTo>
                <a:close/>
              </a:path>
              <a:path w="618489" h="165735">
                <a:moveTo>
                  <a:pt x="389956" y="152006"/>
                </a:moveTo>
                <a:lnTo>
                  <a:pt x="158127" y="152006"/>
                </a:lnTo>
                <a:lnTo>
                  <a:pt x="201536" y="158661"/>
                </a:lnTo>
                <a:lnTo>
                  <a:pt x="389956" y="152006"/>
                </a:lnTo>
                <a:close/>
              </a:path>
              <a:path w="618489" h="165735">
                <a:moveTo>
                  <a:pt x="605574" y="0"/>
                </a:moveTo>
                <a:lnTo>
                  <a:pt x="380911" y="7937"/>
                </a:lnTo>
                <a:lnTo>
                  <a:pt x="334873" y="18656"/>
                </a:lnTo>
                <a:lnTo>
                  <a:pt x="607175" y="18656"/>
                </a:lnTo>
                <a:lnTo>
                  <a:pt x="605574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563235" y="5135887"/>
            <a:ext cx="624205" cy="151130"/>
          </a:xfrm>
          <a:custGeom>
            <a:avLst/>
            <a:gdLst/>
            <a:ahLst/>
            <a:cxnLst/>
            <a:rect l="l" t="t" r="r" b="b"/>
            <a:pathLst>
              <a:path w="624205" h="151129">
                <a:moveTo>
                  <a:pt x="617593" y="138849"/>
                </a:moveTo>
                <a:lnTo>
                  <a:pt x="430783" y="138849"/>
                </a:lnTo>
                <a:lnTo>
                  <a:pt x="615988" y="150825"/>
                </a:lnTo>
                <a:lnTo>
                  <a:pt x="617593" y="138849"/>
                </a:lnTo>
                <a:close/>
              </a:path>
              <a:path w="624205" h="151129">
                <a:moveTo>
                  <a:pt x="3505" y="3441"/>
                </a:moveTo>
                <a:lnTo>
                  <a:pt x="0" y="59474"/>
                </a:lnTo>
                <a:lnTo>
                  <a:pt x="10045" y="147764"/>
                </a:lnTo>
                <a:lnTo>
                  <a:pt x="379183" y="149631"/>
                </a:lnTo>
                <a:lnTo>
                  <a:pt x="430783" y="138849"/>
                </a:lnTo>
                <a:lnTo>
                  <a:pt x="617593" y="138849"/>
                </a:lnTo>
                <a:lnTo>
                  <a:pt x="623671" y="93510"/>
                </a:lnTo>
                <a:lnTo>
                  <a:pt x="610840" y="15024"/>
                </a:lnTo>
                <a:lnTo>
                  <a:pt x="236054" y="15024"/>
                </a:lnTo>
                <a:lnTo>
                  <a:pt x="206946" y="4470"/>
                </a:lnTo>
                <a:lnTo>
                  <a:pt x="3505" y="3441"/>
                </a:lnTo>
                <a:close/>
              </a:path>
              <a:path w="624205" h="151129">
                <a:moveTo>
                  <a:pt x="298449" y="0"/>
                </a:moveTo>
                <a:lnTo>
                  <a:pt x="236054" y="15024"/>
                </a:lnTo>
                <a:lnTo>
                  <a:pt x="610840" y="15024"/>
                </a:lnTo>
                <a:lnTo>
                  <a:pt x="609447" y="6502"/>
                </a:lnTo>
                <a:lnTo>
                  <a:pt x="298449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055106" y="5361270"/>
            <a:ext cx="132080" cy="144780"/>
          </a:xfrm>
          <a:custGeom>
            <a:avLst/>
            <a:gdLst/>
            <a:ahLst/>
            <a:cxnLst/>
            <a:rect l="l" t="t" r="r" b="b"/>
            <a:pathLst>
              <a:path w="132080" h="144779">
                <a:moveTo>
                  <a:pt x="113944" y="0"/>
                </a:moveTo>
                <a:lnTo>
                  <a:pt x="5994" y="6464"/>
                </a:lnTo>
                <a:lnTo>
                  <a:pt x="17500" y="33058"/>
                </a:lnTo>
                <a:lnTo>
                  <a:pt x="15011" y="99034"/>
                </a:lnTo>
                <a:lnTo>
                  <a:pt x="0" y="141909"/>
                </a:lnTo>
                <a:lnTo>
                  <a:pt x="118148" y="144411"/>
                </a:lnTo>
                <a:lnTo>
                  <a:pt x="124117" y="121157"/>
                </a:lnTo>
                <a:lnTo>
                  <a:pt x="116357" y="83019"/>
                </a:lnTo>
                <a:lnTo>
                  <a:pt x="131800" y="49720"/>
                </a:lnTo>
                <a:lnTo>
                  <a:pt x="113944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63246" y="5348401"/>
            <a:ext cx="384810" cy="147955"/>
          </a:xfrm>
          <a:custGeom>
            <a:avLst/>
            <a:gdLst/>
            <a:ahLst/>
            <a:cxnLst/>
            <a:rect l="l" t="t" r="r" b="b"/>
            <a:pathLst>
              <a:path w="384810" h="147954">
                <a:moveTo>
                  <a:pt x="0" y="0"/>
                </a:moveTo>
                <a:lnTo>
                  <a:pt x="14859" y="37985"/>
                </a:lnTo>
                <a:lnTo>
                  <a:pt x="1638" y="56261"/>
                </a:lnTo>
                <a:lnTo>
                  <a:pt x="4191" y="144424"/>
                </a:lnTo>
                <a:lnTo>
                  <a:pt x="375221" y="147523"/>
                </a:lnTo>
                <a:lnTo>
                  <a:pt x="384746" y="99098"/>
                </a:lnTo>
                <a:lnTo>
                  <a:pt x="352196" y="45123"/>
                </a:lnTo>
                <a:lnTo>
                  <a:pt x="354622" y="7531"/>
                </a:lnTo>
                <a:lnTo>
                  <a:pt x="0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563371" y="5737279"/>
            <a:ext cx="610870" cy="209550"/>
          </a:xfrm>
          <a:custGeom>
            <a:avLst/>
            <a:gdLst/>
            <a:ahLst/>
            <a:cxnLst/>
            <a:rect l="l" t="t" r="r" b="b"/>
            <a:pathLst>
              <a:path w="610869" h="209550">
                <a:moveTo>
                  <a:pt x="604342" y="176161"/>
                </a:moveTo>
                <a:lnTo>
                  <a:pt x="423506" y="176161"/>
                </a:lnTo>
                <a:lnTo>
                  <a:pt x="456945" y="193408"/>
                </a:lnTo>
                <a:lnTo>
                  <a:pt x="602462" y="209067"/>
                </a:lnTo>
                <a:lnTo>
                  <a:pt x="604342" y="176161"/>
                </a:lnTo>
                <a:close/>
              </a:path>
              <a:path w="610869" h="209550">
                <a:moveTo>
                  <a:pt x="8204" y="0"/>
                </a:moveTo>
                <a:lnTo>
                  <a:pt x="13931" y="58686"/>
                </a:lnTo>
                <a:lnTo>
                  <a:pt x="3149" y="88912"/>
                </a:lnTo>
                <a:lnTo>
                  <a:pt x="0" y="144246"/>
                </a:lnTo>
                <a:lnTo>
                  <a:pt x="368592" y="183896"/>
                </a:lnTo>
                <a:lnTo>
                  <a:pt x="423506" y="176161"/>
                </a:lnTo>
                <a:lnTo>
                  <a:pt x="604342" y="176161"/>
                </a:lnTo>
                <a:lnTo>
                  <a:pt x="606158" y="144373"/>
                </a:lnTo>
                <a:lnTo>
                  <a:pt x="593369" y="115836"/>
                </a:lnTo>
                <a:lnTo>
                  <a:pt x="610679" y="64820"/>
                </a:lnTo>
                <a:lnTo>
                  <a:pt x="302803" y="31699"/>
                </a:lnTo>
                <a:lnTo>
                  <a:pt x="192239" y="31699"/>
                </a:lnTo>
                <a:lnTo>
                  <a:pt x="145884" y="14820"/>
                </a:lnTo>
                <a:lnTo>
                  <a:pt x="8204" y="0"/>
                </a:lnTo>
                <a:close/>
              </a:path>
              <a:path w="610869" h="209550">
                <a:moveTo>
                  <a:pt x="231736" y="24053"/>
                </a:moveTo>
                <a:lnTo>
                  <a:pt x="192239" y="31699"/>
                </a:lnTo>
                <a:lnTo>
                  <a:pt x="302803" y="31699"/>
                </a:lnTo>
                <a:lnTo>
                  <a:pt x="231736" y="24053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535944" y="5956598"/>
            <a:ext cx="613410" cy="228600"/>
          </a:xfrm>
          <a:custGeom>
            <a:avLst/>
            <a:gdLst/>
            <a:ahLst/>
            <a:cxnLst/>
            <a:rect l="l" t="t" r="r" b="b"/>
            <a:pathLst>
              <a:path w="613410" h="228600">
                <a:moveTo>
                  <a:pt x="605880" y="163207"/>
                </a:moveTo>
                <a:lnTo>
                  <a:pt x="203555" y="163207"/>
                </a:lnTo>
                <a:lnTo>
                  <a:pt x="222250" y="175196"/>
                </a:lnTo>
                <a:lnTo>
                  <a:pt x="600024" y="228396"/>
                </a:lnTo>
                <a:lnTo>
                  <a:pt x="605880" y="163207"/>
                </a:lnTo>
                <a:close/>
              </a:path>
              <a:path w="613410" h="228600">
                <a:moveTo>
                  <a:pt x="12928" y="0"/>
                </a:moveTo>
                <a:lnTo>
                  <a:pt x="16840" y="57899"/>
                </a:lnTo>
                <a:lnTo>
                  <a:pt x="4965" y="88684"/>
                </a:lnTo>
                <a:lnTo>
                  <a:pt x="0" y="143890"/>
                </a:lnTo>
                <a:lnTo>
                  <a:pt x="169849" y="167817"/>
                </a:lnTo>
                <a:lnTo>
                  <a:pt x="203555" y="163207"/>
                </a:lnTo>
                <a:lnTo>
                  <a:pt x="605880" y="163207"/>
                </a:lnTo>
                <a:lnTo>
                  <a:pt x="612952" y="84493"/>
                </a:lnTo>
                <a:lnTo>
                  <a:pt x="235826" y="50495"/>
                </a:lnTo>
                <a:lnTo>
                  <a:pt x="181305" y="23710"/>
                </a:lnTo>
                <a:lnTo>
                  <a:pt x="12928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502829" y="6221337"/>
            <a:ext cx="611505" cy="183515"/>
          </a:xfrm>
          <a:custGeom>
            <a:avLst/>
            <a:gdLst/>
            <a:ahLst/>
            <a:cxnLst/>
            <a:rect l="l" t="t" r="r" b="b"/>
            <a:pathLst>
              <a:path w="611505" h="183514">
                <a:moveTo>
                  <a:pt x="605087" y="155651"/>
                </a:moveTo>
                <a:lnTo>
                  <a:pt x="439864" y="155651"/>
                </a:lnTo>
                <a:lnTo>
                  <a:pt x="469988" y="174764"/>
                </a:lnTo>
                <a:lnTo>
                  <a:pt x="604697" y="183438"/>
                </a:lnTo>
                <a:lnTo>
                  <a:pt x="605087" y="155651"/>
                </a:lnTo>
                <a:close/>
              </a:path>
              <a:path w="611505" h="183514">
                <a:moveTo>
                  <a:pt x="2032" y="0"/>
                </a:moveTo>
                <a:lnTo>
                  <a:pt x="0" y="144462"/>
                </a:lnTo>
                <a:lnTo>
                  <a:pt x="359867" y="167652"/>
                </a:lnTo>
                <a:lnTo>
                  <a:pt x="439864" y="155651"/>
                </a:lnTo>
                <a:lnTo>
                  <a:pt x="605087" y="155651"/>
                </a:lnTo>
                <a:lnTo>
                  <a:pt x="605828" y="102755"/>
                </a:lnTo>
                <a:lnTo>
                  <a:pt x="611352" y="75222"/>
                </a:lnTo>
                <a:lnTo>
                  <a:pt x="606729" y="38976"/>
                </a:lnTo>
                <a:lnTo>
                  <a:pt x="516712" y="33172"/>
                </a:lnTo>
                <a:lnTo>
                  <a:pt x="401045" y="23355"/>
                </a:lnTo>
                <a:lnTo>
                  <a:pt x="197510" y="23355"/>
                </a:lnTo>
                <a:lnTo>
                  <a:pt x="146659" y="9321"/>
                </a:lnTo>
                <a:lnTo>
                  <a:pt x="2032" y="0"/>
                </a:lnTo>
                <a:close/>
              </a:path>
              <a:path w="611505" h="183514">
                <a:moveTo>
                  <a:pt x="274904" y="12649"/>
                </a:moveTo>
                <a:lnTo>
                  <a:pt x="197510" y="23355"/>
                </a:lnTo>
                <a:lnTo>
                  <a:pt x="401045" y="23355"/>
                </a:lnTo>
                <a:lnTo>
                  <a:pt x="274904" y="12649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481727" y="6404784"/>
            <a:ext cx="617220" cy="203200"/>
          </a:xfrm>
          <a:custGeom>
            <a:avLst/>
            <a:gdLst/>
            <a:ahLst/>
            <a:cxnLst/>
            <a:rect l="l" t="t" r="r" b="b"/>
            <a:pathLst>
              <a:path w="617219" h="203200">
                <a:moveTo>
                  <a:pt x="605687" y="147624"/>
                </a:moveTo>
                <a:lnTo>
                  <a:pt x="248767" y="147624"/>
                </a:lnTo>
                <a:lnTo>
                  <a:pt x="317830" y="167462"/>
                </a:lnTo>
                <a:lnTo>
                  <a:pt x="603097" y="203047"/>
                </a:lnTo>
                <a:lnTo>
                  <a:pt x="605687" y="147624"/>
                </a:lnTo>
                <a:close/>
              </a:path>
              <a:path w="617219" h="203200">
                <a:moveTo>
                  <a:pt x="6756" y="0"/>
                </a:moveTo>
                <a:lnTo>
                  <a:pt x="5207" y="33185"/>
                </a:lnTo>
                <a:lnTo>
                  <a:pt x="32080" y="47612"/>
                </a:lnTo>
                <a:lnTo>
                  <a:pt x="3822" y="62585"/>
                </a:lnTo>
                <a:lnTo>
                  <a:pt x="0" y="144310"/>
                </a:lnTo>
                <a:lnTo>
                  <a:pt x="186016" y="162433"/>
                </a:lnTo>
                <a:lnTo>
                  <a:pt x="248767" y="147624"/>
                </a:lnTo>
                <a:lnTo>
                  <a:pt x="605688" y="147612"/>
                </a:lnTo>
                <a:lnTo>
                  <a:pt x="617067" y="115874"/>
                </a:lnTo>
                <a:lnTo>
                  <a:pt x="609854" y="58737"/>
                </a:lnTo>
                <a:lnTo>
                  <a:pt x="405938" y="38874"/>
                </a:lnTo>
                <a:lnTo>
                  <a:pt x="259880" y="38874"/>
                </a:lnTo>
                <a:lnTo>
                  <a:pt x="226783" y="21424"/>
                </a:lnTo>
                <a:lnTo>
                  <a:pt x="6756" y="0"/>
                </a:lnTo>
                <a:close/>
              </a:path>
              <a:path w="617219" h="203200">
                <a:moveTo>
                  <a:pt x="318452" y="30352"/>
                </a:moveTo>
                <a:lnTo>
                  <a:pt x="259880" y="38874"/>
                </a:lnTo>
                <a:lnTo>
                  <a:pt x="405938" y="38874"/>
                </a:lnTo>
                <a:lnTo>
                  <a:pt x="318452" y="30352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873430" y="3196071"/>
            <a:ext cx="372110" cy="3538854"/>
          </a:xfrm>
          <a:custGeom>
            <a:avLst/>
            <a:gdLst/>
            <a:ahLst/>
            <a:cxnLst/>
            <a:rect l="l" t="t" r="r" b="b"/>
            <a:pathLst>
              <a:path w="372110" h="3538854">
                <a:moveTo>
                  <a:pt x="0" y="0"/>
                </a:moveTo>
                <a:lnTo>
                  <a:pt x="67618" y="195917"/>
                </a:lnTo>
                <a:lnTo>
                  <a:pt x="128208" y="373911"/>
                </a:lnTo>
                <a:lnTo>
                  <a:pt x="181860" y="536638"/>
                </a:lnTo>
                <a:lnTo>
                  <a:pt x="228663" y="686750"/>
                </a:lnTo>
                <a:lnTo>
                  <a:pt x="268705" y="826902"/>
                </a:lnTo>
                <a:lnTo>
                  <a:pt x="302075" y="959747"/>
                </a:lnTo>
                <a:lnTo>
                  <a:pt x="328861" y="1087941"/>
                </a:lnTo>
                <a:lnTo>
                  <a:pt x="349154" y="1214136"/>
                </a:lnTo>
                <a:lnTo>
                  <a:pt x="363041" y="1340986"/>
                </a:lnTo>
                <a:lnTo>
                  <a:pt x="370611" y="1471147"/>
                </a:lnTo>
                <a:lnTo>
                  <a:pt x="371953" y="1607271"/>
                </a:lnTo>
                <a:lnTo>
                  <a:pt x="367157" y="1752013"/>
                </a:lnTo>
                <a:lnTo>
                  <a:pt x="356310" y="1908026"/>
                </a:lnTo>
                <a:lnTo>
                  <a:pt x="339502" y="2077965"/>
                </a:lnTo>
                <a:lnTo>
                  <a:pt x="316821" y="2264484"/>
                </a:lnTo>
                <a:lnTo>
                  <a:pt x="288357" y="2470237"/>
                </a:lnTo>
                <a:lnTo>
                  <a:pt x="254198" y="2697877"/>
                </a:lnTo>
                <a:lnTo>
                  <a:pt x="214433" y="2950059"/>
                </a:lnTo>
                <a:lnTo>
                  <a:pt x="169150" y="3229437"/>
                </a:lnTo>
                <a:lnTo>
                  <a:pt x="118440" y="3538664"/>
                </a:lnTo>
              </a:path>
            </a:pathLst>
          </a:custGeom>
          <a:ln w="50799">
            <a:solidFill>
              <a:srgbClr val="02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470900" y="3254039"/>
            <a:ext cx="257810" cy="3486150"/>
          </a:xfrm>
          <a:custGeom>
            <a:avLst/>
            <a:gdLst/>
            <a:ahLst/>
            <a:cxnLst/>
            <a:rect l="l" t="t" r="r" b="b"/>
            <a:pathLst>
              <a:path w="257810" h="3486150">
                <a:moveTo>
                  <a:pt x="0" y="0"/>
                </a:moveTo>
                <a:lnTo>
                  <a:pt x="47812" y="248867"/>
                </a:lnTo>
                <a:lnTo>
                  <a:pt x="90626" y="474198"/>
                </a:lnTo>
                <a:lnTo>
                  <a:pt x="128477" y="678607"/>
                </a:lnTo>
                <a:lnTo>
                  <a:pt x="161400" y="864709"/>
                </a:lnTo>
                <a:lnTo>
                  <a:pt x="189429" y="1035117"/>
                </a:lnTo>
                <a:lnTo>
                  <a:pt x="212599" y="1192447"/>
                </a:lnTo>
                <a:lnTo>
                  <a:pt x="230944" y="1339313"/>
                </a:lnTo>
                <a:lnTo>
                  <a:pt x="244499" y="1478329"/>
                </a:lnTo>
                <a:lnTo>
                  <a:pt x="253298" y="1612109"/>
                </a:lnTo>
                <a:lnTo>
                  <a:pt x="257376" y="1743268"/>
                </a:lnTo>
                <a:lnTo>
                  <a:pt x="256768" y="1874421"/>
                </a:lnTo>
                <a:lnTo>
                  <a:pt x="251508" y="2008181"/>
                </a:lnTo>
                <a:lnTo>
                  <a:pt x="241631" y="2147163"/>
                </a:lnTo>
                <a:lnTo>
                  <a:pt x="227171" y="2293982"/>
                </a:lnTo>
                <a:lnTo>
                  <a:pt x="208163" y="2451252"/>
                </a:lnTo>
                <a:lnTo>
                  <a:pt x="184642" y="2621588"/>
                </a:lnTo>
                <a:lnTo>
                  <a:pt x="156641" y="2807603"/>
                </a:lnTo>
                <a:lnTo>
                  <a:pt x="124197" y="3011912"/>
                </a:lnTo>
                <a:lnTo>
                  <a:pt x="87343" y="3237129"/>
                </a:lnTo>
                <a:lnTo>
                  <a:pt x="46113" y="3485870"/>
                </a:lnTo>
              </a:path>
            </a:pathLst>
          </a:custGeom>
          <a:ln w="50800">
            <a:solidFill>
              <a:srgbClr val="02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709862" y="5426868"/>
            <a:ext cx="414655" cy="6985"/>
          </a:xfrm>
          <a:custGeom>
            <a:avLst/>
            <a:gdLst/>
            <a:ahLst/>
            <a:cxnLst/>
            <a:rect l="l" t="t" r="r" b="b"/>
            <a:pathLst>
              <a:path w="414655" h="6985">
                <a:moveTo>
                  <a:pt x="0" y="0"/>
                </a:moveTo>
                <a:lnTo>
                  <a:pt x="53580" y="1243"/>
                </a:lnTo>
                <a:lnTo>
                  <a:pt x="101837" y="2355"/>
                </a:lnTo>
                <a:lnTo>
                  <a:pt x="145081" y="3337"/>
                </a:lnTo>
                <a:lnTo>
                  <a:pt x="183623" y="4187"/>
                </a:lnTo>
                <a:lnTo>
                  <a:pt x="247843" y="5496"/>
                </a:lnTo>
                <a:lnTo>
                  <a:pt x="296985" y="6281"/>
                </a:lnTo>
                <a:lnTo>
                  <a:pt x="333535" y="6543"/>
                </a:lnTo>
                <a:lnTo>
                  <a:pt x="347865" y="6478"/>
                </a:lnTo>
                <a:lnTo>
                  <a:pt x="386139" y="4907"/>
                </a:lnTo>
                <a:lnTo>
                  <a:pt x="408858" y="1243"/>
                </a:lnTo>
                <a:lnTo>
                  <a:pt x="414439" y="0"/>
                </a:lnTo>
              </a:path>
            </a:pathLst>
          </a:custGeom>
          <a:ln w="25400">
            <a:solidFill>
              <a:srgbClr val="02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5" y="5670548"/>
            <a:ext cx="7560309" cy="5021580"/>
          </a:xfrm>
          <a:custGeom>
            <a:avLst/>
            <a:gdLst/>
            <a:ahLst/>
            <a:cxnLst/>
            <a:rect l="l" t="t" r="r" b="b"/>
            <a:pathLst>
              <a:path w="7560309" h="5021580">
                <a:moveTo>
                  <a:pt x="0" y="891120"/>
                </a:moveTo>
                <a:lnTo>
                  <a:pt x="0" y="5021453"/>
                </a:lnTo>
                <a:lnTo>
                  <a:pt x="7559992" y="5021453"/>
                </a:lnTo>
                <a:lnTo>
                  <a:pt x="7559992" y="1001179"/>
                </a:lnTo>
                <a:lnTo>
                  <a:pt x="494601" y="1001179"/>
                </a:lnTo>
                <a:lnTo>
                  <a:pt x="0" y="891120"/>
                </a:lnTo>
                <a:close/>
              </a:path>
              <a:path w="7560309" h="5021580">
                <a:moveTo>
                  <a:pt x="1290459" y="908050"/>
                </a:moveTo>
                <a:lnTo>
                  <a:pt x="494601" y="1001179"/>
                </a:lnTo>
                <a:lnTo>
                  <a:pt x="7559992" y="1001179"/>
                </a:lnTo>
                <a:lnTo>
                  <a:pt x="7559992" y="955052"/>
                </a:lnTo>
                <a:lnTo>
                  <a:pt x="2374201" y="955052"/>
                </a:lnTo>
                <a:lnTo>
                  <a:pt x="1290459" y="908050"/>
                </a:lnTo>
                <a:close/>
              </a:path>
              <a:path w="7560309" h="5021580">
                <a:moveTo>
                  <a:pt x="7073874" y="0"/>
                </a:moveTo>
                <a:lnTo>
                  <a:pt x="6512953" y="66725"/>
                </a:lnTo>
                <a:lnTo>
                  <a:pt x="5650788" y="436486"/>
                </a:lnTo>
                <a:lnTo>
                  <a:pt x="4747780" y="721461"/>
                </a:lnTo>
                <a:lnTo>
                  <a:pt x="3605276" y="885799"/>
                </a:lnTo>
                <a:lnTo>
                  <a:pt x="2374201" y="955052"/>
                </a:lnTo>
                <a:lnTo>
                  <a:pt x="7559992" y="955052"/>
                </a:lnTo>
                <a:lnTo>
                  <a:pt x="7559992" y="9144"/>
                </a:lnTo>
                <a:lnTo>
                  <a:pt x="7073874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985"/>
              <a:t>CL</a:t>
            </a:r>
            <a:r>
              <a:rPr dirty="0" spc="-890"/>
              <a:t>A</a:t>
            </a:r>
            <a:r>
              <a:rPr dirty="0" spc="-685"/>
              <a:t>W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90097" y="6891874"/>
            <a:ext cx="280670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This is a d</a:t>
            </a:r>
            <a:r>
              <a:rPr dirty="0" sz="800" spc="-15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800" spc="-5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800" spc="-15">
                <a:solidFill>
                  <a:srgbClr val="FFFFFF"/>
                </a:solidFill>
                <a:latin typeface="Calibri"/>
                <a:cs typeface="Calibri"/>
              </a:rPr>
              <a:t>ft</a:t>
            </a: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 p</a:t>
            </a:r>
            <a:r>
              <a:rPr dirty="0" sz="800" spc="-15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og</a:t>
            </a:r>
            <a:r>
              <a:rPr dirty="0" sz="800" spc="-2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amme. Co</a:t>
            </a:r>
            <a:r>
              <a:rPr dirty="0" sz="800" spc="-20">
                <a:solidFill>
                  <a:srgbClr val="FFFFFF"/>
                </a:solidFill>
                <a:latin typeface="Calibri"/>
                <a:cs typeface="Calibri"/>
              </a:rPr>
              <a:t>ﬀ</a:t>
            </a: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ee and lunch b</a:t>
            </a:r>
            <a:r>
              <a:rPr dirty="0" sz="800" spc="-1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ea</a:t>
            </a:r>
            <a:r>
              <a:rPr dirty="0" sz="800" spc="-1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dirty="0" sz="800">
                <a:solidFill>
                  <a:srgbClr val="FFFFFF"/>
                </a:solidFill>
                <a:latin typeface="Calibri"/>
                <a:cs typeface="Calibri"/>
              </a:rPr>
              <a:t>s will be included.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58648" y="955615"/>
            <a:ext cx="1771014" cy="625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2899"/>
              </a:lnSpc>
            </a:pPr>
            <a:r>
              <a:rPr dirty="0" sz="1350" spc="-140">
                <a:solidFill>
                  <a:srgbClr val="004461"/>
                </a:solidFill>
                <a:latin typeface="Arial"/>
                <a:cs typeface="Arial"/>
              </a:rPr>
              <a:t>The</a:t>
            </a:r>
            <a:r>
              <a:rPr dirty="0" sz="1350" spc="-5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25">
                <a:solidFill>
                  <a:srgbClr val="004461"/>
                </a:solidFill>
                <a:latin typeface="Arial"/>
                <a:cs typeface="Arial"/>
              </a:rPr>
              <a:t>ﬁrst</a:t>
            </a:r>
            <a:r>
              <a:rPr dirty="0" sz="1350" spc="-5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-45">
                <a:solidFill>
                  <a:srgbClr val="004461"/>
                </a:solidFill>
                <a:latin typeface="Arial"/>
                <a:cs typeface="Arial"/>
              </a:rPr>
              <a:t>Crisis</a:t>
            </a:r>
            <a:r>
              <a:rPr dirty="0" sz="1350" spc="-60">
                <a:solidFill>
                  <a:srgbClr val="004461"/>
                </a:solidFill>
                <a:latin typeface="Arial"/>
                <a:cs typeface="Arial"/>
              </a:rPr>
              <a:t> Management</a:t>
            </a:r>
            <a:r>
              <a:rPr dirty="0" sz="1350" spc="-5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-70">
                <a:solidFill>
                  <a:srgbClr val="004461"/>
                </a:solidFill>
                <a:latin typeface="Arial"/>
                <a:cs typeface="Arial"/>
              </a:rPr>
              <a:t>Workshop</a:t>
            </a:r>
            <a:r>
              <a:rPr dirty="0" sz="1350" spc="-3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-15">
                <a:solidFill>
                  <a:srgbClr val="004461"/>
                </a:solidFill>
                <a:latin typeface="Arial"/>
                <a:cs typeface="Arial"/>
              </a:rPr>
              <a:t>for</a:t>
            </a:r>
            <a:r>
              <a:rPr dirty="0" sz="1350" spc="-5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-25">
                <a:solidFill>
                  <a:srgbClr val="004461"/>
                </a:solidFill>
                <a:latin typeface="Arial"/>
                <a:cs typeface="Arial"/>
              </a:rPr>
              <a:t>the</a:t>
            </a:r>
            <a:r>
              <a:rPr dirty="0" sz="1350" spc="-5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-310">
                <a:solidFill>
                  <a:srgbClr val="004461"/>
                </a:solidFill>
                <a:latin typeface="Arial"/>
                <a:cs typeface="Arial"/>
              </a:rPr>
              <a:t>GÉANT</a:t>
            </a:r>
            <a:r>
              <a:rPr dirty="0" sz="1350" spc="-55">
                <a:solidFill>
                  <a:srgbClr val="004461"/>
                </a:solidFill>
                <a:latin typeface="Arial"/>
                <a:cs typeface="Arial"/>
              </a:rPr>
              <a:t> </a:t>
            </a:r>
            <a:r>
              <a:rPr dirty="0" sz="1350" spc="-70">
                <a:solidFill>
                  <a:srgbClr val="004461"/>
                </a:solidFill>
                <a:latin typeface="Arial"/>
                <a:cs typeface="Arial"/>
              </a:rPr>
              <a:t>Community</a:t>
            </a:r>
            <a:endParaRPr sz="13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08521" y="4789407"/>
            <a:ext cx="288925" cy="72072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50">
                <a:solidFill>
                  <a:srgbClr val="ED1556"/>
                </a:solidFill>
                <a:latin typeface="Elephant"/>
                <a:cs typeface="Elephant"/>
              </a:rPr>
              <a:t>2017</a:t>
            </a:r>
            <a:endParaRPr sz="2050">
              <a:latin typeface="Elephant"/>
              <a:cs typeface="Elephant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471335" y="3946700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471335" y="4442000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471335" y="5115100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471335" y="5610393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719241" y="4086400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719241" y="4734100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719241" y="5064300"/>
            <a:ext cx="51435" cy="102235"/>
          </a:xfrm>
          <a:custGeom>
            <a:avLst/>
            <a:gdLst/>
            <a:ahLst/>
            <a:cxnLst/>
            <a:rect l="l" t="t" r="r" b="b"/>
            <a:pathLst>
              <a:path w="51435" h="102235">
                <a:moveTo>
                  <a:pt x="0" y="0"/>
                </a:moveTo>
                <a:lnTo>
                  <a:pt x="0" y="101777"/>
                </a:lnTo>
                <a:lnTo>
                  <a:pt x="50888" y="50888"/>
                </a:lnTo>
                <a:lnTo>
                  <a:pt x="0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021977" y="1098640"/>
            <a:ext cx="824230" cy="365125"/>
          </a:xfrm>
          <a:custGeom>
            <a:avLst/>
            <a:gdLst/>
            <a:ahLst/>
            <a:cxnLst/>
            <a:rect l="l" t="t" r="r" b="b"/>
            <a:pathLst>
              <a:path w="824229" h="365125">
                <a:moveTo>
                  <a:pt x="775970" y="34726"/>
                </a:moveTo>
                <a:lnTo>
                  <a:pt x="584315" y="34726"/>
                </a:lnTo>
                <a:lnTo>
                  <a:pt x="621556" y="35812"/>
                </a:lnTo>
                <a:lnTo>
                  <a:pt x="655999" y="39994"/>
                </a:lnTo>
                <a:lnTo>
                  <a:pt x="714767" y="58804"/>
                </a:lnTo>
                <a:lnTo>
                  <a:pt x="757173" y="93470"/>
                </a:lnTo>
                <a:lnTo>
                  <a:pt x="779970" y="136027"/>
                </a:lnTo>
                <a:lnTo>
                  <a:pt x="788226" y="182588"/>
                </a:lnTo>
                <a:lnTo>
                  <a:pt x="788283" y="197157"/>
                </a:lnTo>
                <a:lnTo>
                  <a:pt x="787418" y="210474"/>
                </a:lnTo>
                <a:lnTo>
                  <a:pt x="780058" y="252661"/>
                </a:lnTo>
                <a:lnTo>
                  <a:pt x="765897" y="298276"/>
                </a:lnTo>
                <a:lnTo>
                  <a:pt x="745374" y="347405"/>
                </a:lnTo>
                <a:lnTo>
                  <a:pt x="737195" y="364577"/>
                </a:lnTo>
                <a:lnTo>
                  <a:pt x="749346" y="344165"/>
                </a:lnTo>
                <a:lnTo>
                  <a:pt x="771131" y="304800"/>
                </a:lnTo>
                <a:lnTo>
                  <a:pt x="789412" y="267418"/>
                </a:lnTo>
                <a:lnTo>
                  <a:pt x="804016" y="232066"/>
                </a:lnTo>
                <a:lnTo>
                  <a:pt x="818642" y="182943"/>
                </a:lnTo>
                <a:lnTo>
                  <a:pt x="823827" y="142186"/>
                </a:lnTo>
                <a:lnTo>
                  <a:pt x="823936" y="136027"/>
                </a:lnTo>
                <a:lnTo>
                  <a:pt x="823623" y="124869"/>
                </a:lnTo>
                <a:lnTo>
                  <a:pt x="815733" y="87358"/>
                </a:lnTo>
                <a:lnTo>
                  <a:pt x="797190" y="54926"/>
                </a:lnTo>
                <a:lnTo>
                  <a:pt x="775970" y="34726"/>
                </a:lnTo>
                <a:close/>
              </a:path>
              <a:path w="824229" h="365125">
                <a:moveTo>
                  <a:pt x="0" y="175512"/>
                </a:moveTo>
                <a:lnTo>
                  <a:pt x="801" y="180160"/>
                </a:lnTo>
                <a:lnTo>
                  <a:pt x="10476" y="182588"/>
                </a:lnTo>
                <a:lnTo>
                  <a:pt x="18583" y="179498"/>
                </a:lnTo>
                <a:lnTo>
                  <a:pt x="11325" y="179498"/>
                </a:lnTo>
                <a:lnTo>
                  <a:pt x="0" y="175512"/>
                </a:lnTo>
                <a:close/>
              </a:path>
              <a:path w="824229" h="365125">
                <a:moveTo>
                  <a:pt x="642251" y="0"/>
                </a:moveTo>
                <a:lnTo>
                  <a:pt x="600204" y="1524"/>
                </a:lnTo>
                <a:lnTo>
                  <a:pt x="555798" y="6275"/>
                </a:lnTo>
                <a:lnTo>
                  <a:pt x="509601" y="13847"/>
                </a:lnTo>
                <a:lnTo>
                  <a:pt x="462183" y="23835"/>
                </a:lnTo>
                <a:lnTo>
                  <a:pt x="414111" y="35836"/>
                </a:lnTo>
                <a:lnTo>
                  <a:pt x="365954" y="49444"/>
                </a:lnTo>
                <a:lnTo>
                  <a:pt x="318282" y="64254"/>
                </a:lnTo>
                <a:lnTo>
                  <a:pt x="271664" y="79863"/>
                </a:lnTo>
                <a:lnTo>
                  <a:pt x="226666" y="95865"/>
                </a:lnTo>
                <a:lnTo>
                  <a:pt x="183818" y="111872"/>
                </a:lnTo>
                <a:lnTo>
                  <a:pt x="143813" y="127431"/>
                </a:lnTo>
                <a:lnTo>
                  <a:pt x="107094" y="142186"/>
                </a:lnTo>
                <a:lnTo>
                  <a:pt x="45871" y="167634"/>
                </a:lnTo>
                <a:lnTo>
                  <a:pt x="22592" y="177481"/>
                </a:lnTo>
                <a:lnTo>
                  <a:pt x="11325" y="179498"/>
                </a:lnTo>
                <a:lnTo>
                  <a:pt x="18583" y="179498"/>
                </a:lnTo>
                <a:lnTo>
                  <a:pt x="49930" y="167615"/>
                </a:lnTo>
                <a:lnTo>
                  <a:pt x="76041" y="157873"/>
                </a:lnTo>
                <a:lnTo>
                  <a:pt x="113245" y="144374"/>
                </a:lnTo>
                <a:lnTo>
                  <a:pt x="152822" y="130498"/>
                </a:lnTo>
                <a:lnTo>
                  <a:pt x="194342" y="116536"/>
                </a:lnTo>
                <a:lnTo>
                  <a:pt x="237372" y="102777"/>
                </a:lnTo>
                <a:lnTo>
                  <a:pt x="281484" y="89510"/>
                </a:lnTo>
                <a:lnTo>
                  <a:pt x="326244" y="77025"/>
                </a:lnTo>
                <a:lnTo>
                  <a:pt x="371223" y="65610"/>
                </a:lnTo>
                <a:lnTo>
                  <a:pt x="415990" y="55556"/>
                </a:lnTo>
                <a:lnTo>
                  <a:pt x="460114" y="47151"/>
                </a:lnTo>
                <a:lnTo>
                  <a:pt x="503163" y="40685"/>
                </a:lnTo>
                <a:lnTo>
                  <a:pt x="544707" y="36447"/>
                </a:lnTo>
                <a:lnTo>
                  <a:pt x="584315" y="34726"/>
                </a:lnTo>
                <a:lnTo>
                  <a:pt x="775970" y="34726"/>
                </a:lnTo>
                <a:lnTo>
                  <a:pt x="775471" y="34252"/>
                </a:lnTo>
                <a:lnTo>
                  <a:pt x="748549" y="18827"/>
                </a:lnTo>
                <a:lnTo>
                  <a:pt x="716992" y="8246"/>
                </a:lnTo>
                <a:lnTo>
                  <a:pt x="681370" y="2105"/>
                </a:lnTo>
                <a:lnTo>
                  <a:pt x="642251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994701" y="1042234"/>
            <a:ext cx="762635" cy="434975"/>
          </a:xfrm>
          <a:custGeom>
            <a:avLst/>
            <a:gdLst/>
            <a:ahLst/>
            <a:cxnLst/>
            <a:rect l="l" t="t" r="r" b="b"/>
            <a:pathLst>
              <a:path w="762634" h="434975">
                <a:moveTo>
                  <a:pt x="224887" y="32046"/>
                </a:moveTo>
                <a:lnTo>
                  <a:pt x="125251" y="32046"/>
                </a:lnTo>
                <a:lnTo>
                  <a:pt x="152059" y="35486"/>
                </a:lnTo>
                <a:lnTo>
                  <a:pt x="180545" y="42676"/>
                </a:lnTo>
                <a:lnTo>
                  <a:pt x="241557" y="66885"/>
                </a:lnTo>
                <a:lnTo>
                  <a:pt x="306309" y="101822"/>
                </a:lnTo>
                <a:lnTo>
                  <a:pt x="339471" y="122422"/>
                </a:lnTo>
                <a:lnTo>
                  <a:pt x="372826" y="144635"/>
                </a:lnTo>
                <a:lnTo>
                  <a:pt x="406127" y="168105"/>
                </a:lnTo>
                <a:lnTo>
                  <a:pt x="439254" y="192570"/>
                </a:lnTo>
                <a:lnTo>
                  <a:pt x="471582" y="217388"/>
                </a:lnTo>
                <a:lnTo>
                  <a:pt x="503240" y="242489"/>
                </a:lnTo>
                <a:lnTo>
                  <a:pt x="533857" y="267421"/>
                </a:lnTo>
                <a:lnTo>
                  <a:pt x="563184" y="291829"/>
                </a:lnTo>
                <a:lnTo>
                  <a:pt x="676480" y="388876"/>
                </a:lnTo>
                <a:lnTo>
                  <a:pt x="707843" y="415415"/>
                </a:lnTo>
                <a:lnTo>
                  <a:pt x="716139" y="422283"/>
                </a:lnTo>
                <a:lnTo>
                  <a:pt x="722914" y="427774"/>
                </a:lnTo>
                <a:lnTo>
                  <a:pt x="737164" y="434837"/>
                </a:lnTo>
                <a:lnTo>
                  <a:pt x="748867" y="434762"/>
                </a:lnTo>
                <a:lnTo>
                  <a:pt x="750542" y="433925"/>
                </a:lnTo>
                <a:lnTo>
                  <a:pt x="745079" y="433925"/>
                </a:lnTo>
                <a:lnTo>
                  <a:pt x="732932" y="431244"/>
                </a:lnTo>
                <a:lnTo>
                  <a:pt x="699219" y="401520"/>
                </a:lnTo>
                <a:lnTo>
                  <a:pt x="642794" y="348555"/>
                </a:lnTo>
                <a:lnTo>
                  <a:pt x="616209" y="323802"/>
                </a:lnTo>
                <a:lnTo>
                  <a:pt x="587070" y="297091"/>
                </a:lnTo>
                <a:lnTo>
                  <a:pt x="555707" y="268926"/>
                </a:lnTo>
                <a:lnTo>
                  <a:pt x="522450" y="239812"/>
                </a:lnTo>
                <a:lnTo>
                  <a:pt x="487629" y="210253"/>
                </a:lnTo>
                <a:lnTo>
                  <a:pt x="451572" y="180753"/>
                </a:lnTo>
                <a:lnTo>
                  <a:pt x="414610" y="151817"/>
                </a:lnTo>
                <a:lnTo>
                  <a:pt x="377071" y="123950"/>
                </a:lnTo>
                <a:lnTo>
                  <a:pt x="339286" y="97655"/>
                </a:lnTo>
                <a:lnTo>
                  <a:pt x="301584" y="73438"/>
                </a:lnTo>
                <a:lnTo>
                  <a:pt x="264294" y="51802"/>
                </a:lnTo>
                <a:lnTo>
                  <a:pt x="227747" y="33252"/>
                </a:lnTo>
                <a:lnTo>
                  <a:pt x="224887" y="32046"/>
                </a:lnTo>
                <a:close/>
              </a:path>
              <a:path w="762634" h="434975">
                <a:moveTo>
                  <a:pt x="762194" y="424972"/>
                </a:moveTo>
                <a:lnTo>
                  <a:pt x="755459" y="430664"/>
                </a:lnTo>
                <a:lnTo>
                  <a:pt x="745079" y="433925"/>
                </a:lnTo>
                <a:lnTo>
                  <a:pt x="750542" y="433925"/>
                </a:lnTo>
                <a:lnTo>
                  <a:pt x="757413" y="430492"/>
                </a:lnTo>
                <a:lnTo>
                  <a:pt x="762194" y="424972"/>
                </a:lnTo>
                <a:close/>
              </a:path>
              <a:path w="762634" h="434975">
                <a:moveTo>
                  <a:pt x="95567" y="0"/>
                </a:moveTo>
                <a:lnTo>
                  <a:pt x="42497" y="15004"/>
                </a:lnTo>
                <a:lnTo>
                  <a:pt x="11839" y="48474"/>
                </a:lnTo>
                <a:lnTo>
                  <a:pt x="876" y="89816"/>
                </a:lnTo>
                <a:lnTo>
                  <a:pt x="0" y="115262"/>
                </a:lnTo>
                <a:lnTo>
                  <a:pt x="726" y="129165"/>
                </a:lnTo>
                <a:lnTo>
                  <a:pt x="7666" y="175790"/>
                </a:lnTo>
                <a:lnTo>
                  <a:pt x="16163" y="210342"/>
                </a:lnTo>
                <a:lnTo>
                  <a:pt x="13109" y="192474"/>
                </a:lnTo>
                <a:lnTo>
                  <a:pt x="11195" y="175790"/>
                </a:lnTo>
                <a:lnTo>
                  <a:pt x="10335" y="159992"/>
                </a:lnTo>
                <a:lnTo>
                  <a:pt x="10421" y="151817"/>
                </a:lnTo>
                <a:lnTo>
                  <a:pt x="10534" y="144635"/>
                </a:lnTo>
                <a:lnTo>
                  <a:pt x="16532" y="106432"/>
                </a:lnTo>
                <a:lnTo>
                  <a:pt x="35678" y="67827"/>
                </a:lnTo>
                <a:lnTo>
                  <a:pt x="77652" y="37844"/>
                </a:lnTo>
                <a:lnTo>
                  <a:pt x="125251" y="32046"/>
                </a:lnTo>
                <a:lnTo>
                  <a:pt x="224887" y="32046"/>
                </a:lnTo>
                <a:lnTo>
                  <a:pt x="192270" y="18292"/>
                </a:lnTo>
                <a:lnTo>
                  <a:pt x="158195" y="7427"/>
                </a:lnTo>
                <a:lnTo>
                  <a:pt x="125851" y="1162"/>
                </a:lnTo>
                <a:lnTo>
                  <a:pt x="95567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909676" y="1281249"/>
            <a:ext cx="71755" cy="38735"/>
          </a:xfrm>
          <a:custGeom>
            <a:avLst/>
            <a:gdLst/>
            <a:ahLst/>
            <a:cxnLst/>
            <a:rect l="l" t="t" r="r" b="b"/>
            <a:pathLst>
              <a:path w="71754" h="38734">
                <a:moveTo>
                  <a:pt x="45580" y="0"/>
                </a:moveTo>
                <a:lnTo>
                  <a:pt x="38074" y="3378"/>
                </a:lnTo>
                <a:lnTo>
                  <a:pt x="29756" y="10274"/>
                </a:lnTo>
                <a:lnTo>
                  <a:pt x="0" y="35661"/>
                </a:lnTo>
                <a:lnTo>
                  <a:pt x="2451" y="38265"/>
                </a:lnTo>
                <a:lnTo>
                  <a:pt x="6431" y="38241"/>
                </a:lnTo>
                <a:lnTo>
                  <a:pt x="71310" y="16408"/>
                </a:lnTo>
                <a:lnTo>
                  <a:pt x="70713" y="10566"/>
                </a:lnTo>
                <a:lnTo>
                  <a:pt x="65824" y="863"/>
                </a:lnTo>
                <a:lnTo>
                  <a:pt x="45580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710770" y="1330747"/>
            <a:ext cx="160655" cy="197485"/>
          </a:xfrm>
          <a:custGeom>
            <a:avLst/>
            <a:gdLst/>
            <a:ahLst/>
            <a:cxnLst/>
            <a:rect l="l" t="t" r="r" b="b"/>
            <a:pathLst>
              <a:path w="160654" h="197484">
                <a:moveTo>
                  <a:pt x="92913" y="0"/>
                </a:moveTo>
                <a:lnTo>
                  <a:pt x="47020" y="8170"/>
                </a:lnTo>
                <a:lnTo>
                  <a:pt x="16564" y="32200"/>
                </a:lnTo>
                <a:lnTo>
                  <a:pt x="1633" y="70788"/>
                </a:lnTo>
                <a:lnTo>
                  <a:pt x="0" y="92923"/>
                </a:lnTo>
                <a:lnTo>
                  <a:pt x="764" y="111153"/>
                </a:lnTo>
                <a:lnTo>
                  <a:pt x="12197" y="155526"/>
                </a:lnTo>
                <a:lnTo>
                  <a:pt x="37258" y="184330"/>
                </a:lnTo>
                <a:lnTo>
                  <a:pt x="75840" y="197437"/>
                </a:lnTo>
                <a:lnTo>
                  <a:pt x="99151" y="196662"/>
                </a:lnTo>
                <a:lnTo>
                  <a:pt x="144561" y="186358"/>
                </a:lnTo>
                <a:lnTo>
                  <a:pt x="158800" y="178394"/>
                </a:lnTo>
                <a:lnTo>
                  <a:pt x="158800" y="170358"/>
                </a:lnTo>
                <a:lnTo>
                  <a:pt x="103845" y="170358"/>
                </a:lnTo>
                <a:lnTo>
                  <a:pt x="86986" y="169576"/>
                </a:lnTo>
                <a:lnTo>
                  <a:pt x="52146" y="152933"/>
                </a:lnTo>
                <a:lnTo>
                  <a:pt x="37472" y="114754"/>
                </a:lnTo>
                <a:lnTo>
                  <a:pt x="36298" y="97222"/>
                </a:lnTo>
                <a:lnTo>
                  <a:pt x="36918" y="81993"/>
                </a:lnTo>
                <a:lnTo>
                  <a:pt x="50052" y="42305"/>
                </a:lnTo>
                <a:lnTo>
                  <a:pt x="72738" y="28030"/>
                </a:lnTo>
                <a:lnTo>
                  <a:pt x="150819" y="28030"/>
                </a:lnTo>
                <a:lnTo>
                  <a:pt x="146383" y="21901"/>
                </a:lnTo>
                <a:lnTo>
                  <a:pt x="136339" y="13358"/>
                </a:lnTo>
                <a:lnTo>
                  <a:pt x="123929" y="6744"/>
                </a:lnTo>
                <a:lnTo>
                  <a:pt x="109378" y="2234"/>
                </a:lnTo>
                <a:lnTo>
                  <a:pt x="92913" y="0"/>
                </a:lnTo>
                <a:close/>
              </a:path>
              <a:path w="160654" h="197484">
                <a:moveTo>
                  <a:pt x="158800" y="82293"/>
                </a:moveTo>
                <a:lnTo>
                  <a:pt x="75082" y="82293"/>
                </a:lnTo>
                <a:lnTo>
                  <a:pt x="75082" y="109116"/>
                </a:lnTo>
                <a:lnTo>
                  <a:pt x="124714" y="109116"/>
                </a:lnTo>
                <a:lnTo>
                  <a:pt x="124714" y="163586"/>
                </a:lnTo>
                <a:lnTo>
                  <a:pt x="116779" y="167120"/>
                </a:lnTo>
                <a:lnTo>
                  <a:pt x="103845" y="170358"/>
                </a:lnTo>
                <a:lnTo>
                  <a:pt x="158800" y="170358"/>
                </a:lnTo>
                <a:lnTo>
                  <a:pt x="158800" y="82293"/>
                </a:lnTo>
                <a:close/>
              </a:path>
              <a:path w="160654" h="197484">
                <a:moveTo>
                  <a:pt x="150819" y="28030"/>
                </a:moveTo>
                <a:lnTo>
                  <a:pt x="72738" y="28030"/>
                </a:lnTo>
                <a:lnTo>
                  <a:pt x="94590" y="29303"/>
                </a:lnTo>
                <a:lnTo>
                  <a:pt x="109298" y="34235"/>
                </a:lnTo>
                <a:lnTo>
                  <a:pt x="118079" y="41758"/>
                </a:lnTo>
                <a:lnTo>
                  <a:pt x="122149" y="50805"/>
                </a:lnTo>
                <a:lnTo>
                  <a:pt x="122847" y="62151"/>
                </a:lnTo>
                <a:lnTo>
                  <a:pt x="160070" y="62151"/>
                </a:lnTo>
                <a:lnTo>
                  <a:pt x="159952" y="56387"/>
                </a:lnTo>
                <a:lnTo>
                  <a:pt x="158474" y="44083"/>
                </a:lnTo>
                <a:lnTo>
                  <a:pt x="153835" y="32198"/>
                </a:lnTo>
                <a:lnTo>
                  <a:pt x="150819" y="2803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892076" y="1513142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 h="0">
                <a:moveTo>
                  <a:pt x="0" y="0"/>
                </a:moveTo>
                <a:lnTo>
                  <a:pt x="117348" y="0"/>
                </a:lnTo>
              </a:path>
            </a:pathLst>
          </a:custGeom>
          <a:ln w="27940">
            <a:solidFill>
              <a:srgbClr val="00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909119" y="1343064"/>
            <a:ext cx="0" cy="156845"/>
          </a:xfrm>
          <a:custGeom>
            <a:avLst/>
            <a:gdLst/>
            <a:ahLst/>
            <a:cxnLst/>
            <a:rect l="l" t="t" r="r" b="b"/>
            <a:pathLst>
              <a:path w="0" h="156844">
                <a:moveTo>
                  <a:pt x="0" y="0"/>
                </a:moveTo>
                <a:lnTo>
                  <a:pt x="0" y="156743"/>
                </a:lnTo>
              </a:path>
            </a:pathLst>
          </a:custGeom>
          <a:ln w="35356">
            <a:solidFill>
              <a:srgbClr val="00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892076" y="1425512"/>
            <a:ext cx="111125" cy="0"/>
          </a:xfrm>
          <a:custGeom>
            <a:avLst/>
            <a:gdLst/>
            <a:ahLst/>
            <a:cxnLst/>
            <a:rect l="l" t="t" r="r" b="b"/>
            <a:pathLst>
              <a:path w="111125" h="0">
                <a:moveTo>
                  <a:pt x="0" y="0"/>
                </a:moveTo>
                <a:lnTo>
                  <a:pt x="110756" y="0"/>
                </a:lnTo>
              </a:path>
            </a:pathLst>
          </a:custGeom>
          <a:ln w="27939">
            <a:solidFill>
              <a:srgbClr val="00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5892076" y="1346772"/>
            <a:ext cx="114935" cy="0"/>
          </a:xfrm>
          <a:custGeom>
            <a:avLst/>
            <a:gdLst/>
            <a:ahLst/>
            <a:cxnLst/>
            <a:rect l="l" t="t" r="r" b="b"/>
            <a:pathLst>
              <a:path w="114935" h="0">
                <a:moveTo>
                  <a:pt x="0" y="0"/>
                </a:moveTo>
                <a:lnTo>
                  <a:pt x="114528" y="0"/>
                </a:lnTo>
              </a:path>
            </a:pathLst>
          </a:custGeom>
          <a:ln w="27940">
            <a:solidFill>
              <a:srgbClr val="00446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208308" y="1333437"/>
            <a:ext cx="293370" cy="193040"/>
          </a:xfrm>
          <a:custGeom>
            <a:avLst/>
            <a:gdLst/>
            <a:ahLst/>
            <a:cxnLst/>
            <a:rect l="l" t="t" r="r" b="b"/>
            <a:pathLst>
              <a:path w="293370" h="193040">
                <a:moveTo>
                  <a:pt x="0" y="0"/>
                </a:moveTo>
                <a:lnTo>
                  <a:pt x="0" y="192684"/>
                </a:lnTo>
                <a:lnTo>
                  <a:pt x="32829" y="192684"/>
                </a:lnTo>
                <a:lnTo>
                  <a:pt x="32829" y="50457"/>
                </a:lnTo>
                <a:lnTo>
                  <a:pt x="68065" y="50457"/>
                </a:lnTo>
                <a:lnTo>
                  <a:pt x="40068" y="1914"/>
                </a:lnTo>
                <a:lnTo>
                  <a:pt x="0" y="0"/>
                </a:lnTo>
                <a:close/>
              </a:path>
              <a:path w="293370" h="193040">
                <a:moveTo>
                  <a:pt x="68065" y="50457"/>
                </a:moveTo>
                <a:lnTo>
                  <a:pt x="32829" y="50457"/>
                </a:lnTo>
                <a:lnTo>
                  <a:pt x="114100" y="190890"/>
                </a:lnTo>
                <a:lnTo>
                  <a:pt x="154089" y="192684"/>
                </a:lnTo>
                <a:lnTo>
                  <a:pt x="154096" y="142709"/>
                </a:lnTo>
                <a:lnTo>
                  <a:pt x="121272" y="142709"/>
                </a:lnTo>
                <a:lnTo>
                  <a:pt x="68065" y="50457"/>
                </a:lnTo>
                <a:close/>
              </a:path>
              <a:path w="293370" h="193040">
                <a:moveTo>
                  <a:pt x="241096" y="26822"/>
                </a:moveTo>
                <a:lnTo>
                  <a:pt x="207022" y="26822"/>
                </a:lnTo>
                <a:lnTo>
                  <a:pt x="207022" y="192684"/>
                </a:lnTo>
                <a:lnTo>
                  <a:pt x="241096" y="192684"/>
                </a:lnTo>
                <a:lnTo>
                  <a:pt x="241096" y="26822"/>
                </a:lnTo>
                <a:close/>
              </a:path>
              <a:path w="293370" h="193040">
                <a:moveTo>
                  <a:pt x="292950" y="0"/>
                </a:moveTo>
                <a:lnTo>
                  <a:pt x="121272" y="0"/>
                </a:lnTo>
                <a:lnTo>
                  <a:pt x="121272" y="142709"/>
                </a:lnTo>
                <a:lnTo>
                  <a:pt x="154096" y="142709"/>
                </a:lnTo>
                <a:lnTo>
                  <a:pt x="154114" y="26946"/>
                </a:lnTo>
                <a:lnTo>
                  <a:pt x="292950" y="26822"/>
                </a:lnTo>
                <a:lnTo>
                  <a:pt x="292950" y="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018295" y="1333443"/>
            <a:ext cx="183515" cy="193040"/>
          </a:xfrm>
          <a:custGeom>
            <a:avLst/>
            <a:gdLst/>
            <a:ahLst/>
            <a:cxnLst/>
            <a:rect l="l" t="t" r="r" b="b"/>
            <a:pathLst>
              <a:path w="183514" h="193040">
                <a:moveTo>
                  <a:pt x="109194" y="0"/>
                </a:moveTo>
                <a:lnTo>
                  <a:pt x="72720" y="0"/>
                </a:lnTo>
                <a:lnTo>
                  <a:pt x="0" y="192671"/>
                </a:lnTo>
                <a:lnTo>
                  <a:pt x="34759" y="192671"/>
                </a:lnTo>
                <a:lnTo>
                  <a:pt x="54904" y="138594"/>
                </a:lnTo>
                <a:lnTo>
                  <a:pt x="126479" y="136169"/>
                </a:lnTo>
                <a:lnTo>
                  <a:pt x="161307" y="136169"/>
                </a:lnTo>
                <a:lnTo>
                  <a:pt x="151037" y="109334"/>
                </a:lnTo>
                <a:lnTo>
                  <a:pt x="65824" y="109334"/>
                </a:lnTo>
                <a:lnTo>
                  <a:pt x="91078" y="37360"/>
                </a:lnTo>
                <a:lnTo>
                  <a:pt x="123492" y="37360"/>
                </a:lnTo>
                <a:lnTo>
                  <a:pt x="109194" y="0"/>
                </a:lnTo>
                <a:close/>
              </a:path>
              <a:path w="183514" h="193040">
                <a:moveTo>
                  <a:pt x="161307" y="136169"/>
                </a:moveTo>
                <a:lnTo>
                  <a:pt x="126479" y="136169"/>
                </a:lnTo>
                <a:lnTo>
                  <a:pt x="146808" y="189121"/>
                </a:lnTo>
                <a:lnTo>
                  <a:pt x="182930" y="192671"/>
                </a:lnTo>
                <a:lnTo>
                  <a:pt x="161307" y="136169"/>
                </a:lnTo>
                <a:close/>
              </a:path>
              <a:path w="183514" h="193040">
                <a:moveTo>
                  <a:pt x="123492" y="37360"/>
                </a:moveTo>
                <a:lnTo>
                  <a:pt x="91078" y="37360"/>
                </a:lnTo>
                <a:lnTo>
                  <a:pt x="99508" y="61175"/>
                </a:lnTo>
                <a:lnTo>
                  <a:pt x="116419" y="109293"/>
                </a:lnTo>
                <a:lnTo>
                  <a:pt x="65824" y="109334"/>
                </a:lnTo>
                <a:lnTo>
                  <a:pt x="151037" y="109334"/>
                </a:lnTo>
                <a:lnTo>
                  <a:pt x="123492" y="37360"/>
                </a:lnTo>
                <a:close/>
              </a:path>
            </a:pathLst>
          </a:custGeom>
          <a:solidFill>
            <a:srgbClr val="0044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334143" y="4759335"/>
            <a:ext cx="1707514" cy="997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605"/>
              </a:lnSpc>
            </a:pPr>
            <a:r>
              <a:rPr dirty="0" sz="4250">
                <a:solidFill>
                  <a:srgbClr val="ED1556"/>
                </a:solidFill>
                <a:latin typeface="Elephant"/>
                <a:cs typeface="Elephant"/>
              </a:rPr>
              <a:t>20-21</a:t>
            </a:r>
            <a:endParaRPr sz="4250">
              <a:latin typeface="Elephant"/>
              <a:cs typeface="Elephant"/>
            </a:endParaRPr>
          </a:p>
          <a:p>
            <a:pPr marL="12700">
              <a:lnSpc>
                <a:spcPts val="2445"/>
              </a:lnSpc>
            </a:pPr>
            <a:r>
              <a:rPr dirty="0" sz="2450">
                <a:solidFill>
                  <a:srgbClr val="ED1556"/>
                </a:solidFill>
                <a:latin typeface="Elephant"/>
                <a:cs typeface="Elephant"/>
              </a:rPr>
              <a:t>November</a:t>
            </a:r>
            <a:endParaRPr sz="2450">
              <a:latin typeface="Elephant"/>
              <a:cs typeface="Elephant"/>
            </a:endParaRPr>
          </a:p>
          <a:p>
            <a:pPr marL="13335">
              <a:lnSpc>
                <a:spcPct val="100000"/>
              </a:lnSpc>
              <a:spcBef>
                <a:spcPts val="10"/>
              </a:spcBef>
            </a:pP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Uni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v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sity of Mala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a, Spain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35371" y="4103089"/>
            <a:ext cx="1953895" cy="686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79100"/>
              </a:lnSpc>
            </a:pPr>
            <a:r>
              <a:rPr dirty="0" sz="2650" spc="15">
                <a:solidFill>
                  <a:srgbClr val="004461"/>
                </a:solidFill>
                <a:latin typeface="Elephant"/>
                <a:cs typeface="Elephant"/>
              </a:rPr>
              <a:t>YOU'RE INVITED!</a:t>
            </a:r>
            <a:endParaRPr sz="2650">
              <a:latin typeface="Elephant"/>
              <a:cs typeface="Elephan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458635" y="3626735"/>
            <a:ext cx="2002155" cy="2451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5" b="1">
                <a:solidFill>
                  <a:srgbClr val="ED1556"/>
                </a:solidFill>
                <a:latin typeface="Calibri"/>
                <a:cs typeface="Calibri"/>
              </a:rPr>
              <a:t>WH</a:t>
            </a:r>
            <a:r>
              <a:rPr dirty="0" sz="1200" spc="-10" b="1">
                <a:solidFill>
                  <a:srgbClr val="ED1556"/>
                </a:solidFill>
                <a:latin typeface="Calibri"/>
                <a:cs typeface="Calibri"/>
              </a:rPr>
              <a:t>Y</a:t>
            </a:r>
            <a:r>
              <a:rPr dirty="0" sz="1200" b="1">
                <a:solidFill>
                  <a:srgbClr val="ED1556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CL</a:t>
            </a:r>
            <a:r>
              <a:rPr dirty="0" sz="1200" spc="-50" b="1">
                <a:solidFill>
                  <a:srgbClr val="ED1556"/>
                </a:solidFill>
                <a:latin typeface="Calibri"/>
                <a:cs typeface="Calibri"/>
              </a:rPr>
              <a:t>A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W?</a:t>
            </a:r>
            <a:endParaRPr sz="1200">
              <a:latin typeface="Calibri"/>
              <a:cs typeface="Calibri"/>
            </a:endParaRPr>
          </a:p>
          <a:p>
            <a:pPr marL="100965" marR="5080">
              <a:lnSpc>
                <a:spcPts val="1300"/>
              </a:lnSpc>
              <a:spcBef>
                <a:spcPts val="1019"/>
              </a:spcBef>
            </a:pPr>
            <a:r>
              <a:rPr dirty="0" sz="1200" spc="-11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inc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ease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crisis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mana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eme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w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eness th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oughout the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ommunit</a:t>
            </a:r>
            <a:r>
              <a:rPr dirty="0" sz="1200" spc="-80">
                <a:solidFill>
                  <a:srgbClr val="004461"/>
                </a:solidFill>
                <a:latin typeface="Calibri"/>
                <a:cs typeface="Calibri"/>
              </a:rPr>
              <a:t>y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  <a:p>
            <a:pPr marL="100965" marR="276225">
              <a:lnSpc>
                <a:spcPts val="1300"/>
              </a:lnSpc>
            </a:pPr>
            <a:r>
              <a:rPr dirty="0" sz="1200" spc="-11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ensu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NRENs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h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v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the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app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opri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crisis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mana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eme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ool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s and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guidelines.</a:t>
            </a:r>
            <a:endParaRPr sz="1200">
              <a:latin typeface="Calibri"/>
              <a:cs typeface="Calibri"/>
            </a:endParaRPr>
          </a:p>
          <a:p>
            <a:pPr marL="100965" marR="639445">
              <a:lnSpc>
                <a:spcPts val="1300"/>
              </a:lnSpc>
            </a:pPr>
            <a:r>
              <a:rPr dirty="0" sz="1200" spc="-11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at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a 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ommon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unde</a:t>
            </a:r>
            <a:r>
              <a:rPr dirty="0" sz="1200" spc="-4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30">
                <a:solidFill>
                  <a:srgbClr val="004461"/>
                </a:solidFill>
                <a:latin typeface="Calibri"/>
                <a:cs typeface="Calibri"/>
              </a:rPr>
              <a:t>s</a:t>
            </a:r>
            <a:r>
              <a:rPr dirty="0" sz="1200" spc="-3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andin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and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erminolog</a:t>
            </a:r>
            <a:r>
              <a:rPr dirty="0" sz="1200" spc="-80">
                <a:solidFill>
                  <a:srgbClr val="004461"/>
                </a:solidFill>
                <a:latin typeface="Calibri"/>
                <a:cs typeface="Calibri"/>
              </a:rPr>
              <a:t>y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  <a:p>
            <a:pPr marL="100965" marR="45720">
              <a:lnSpc>
                <a:spcPts val="1300"/>
              </a:lnSpc>
            </a:pPr>
            <a:r>
              <a:rPr dirty="0" sz="1200" spc="-11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st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ablish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 crisis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mana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eme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ommunit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y th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sha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es be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s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 p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actices.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698070" y="3626748"/>
            <a:ext cx="1614170" cy="1752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69400"/>
              </a:lnSpc>
            </a:pP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WH</a:t>
            </a:r>
            <a:r>
              <a:rPr dirty="0" sz="1200" spc="-95" b="1">
                <a:solidFill>
                  <a:srgbClr val="ED1556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ED1556"/>
                </a:solidFill>
                <a:latin typeface="Calibri"/>
                <a:cs typeface="Calibri"/>
              </a:rPr>
              <a:t>T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ED1556"/>
                </a:solidFill>
                <a:latin typeface="Calibri"/>
                <a:cs typeface="Calibri"/>
              </a:rPr>
              <a:t>wil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l</a:t>
            </a:r>
            <a:r>
              <a:rPr dirty="0" sz="1200" b="1">
                <a:solidFill>
                  <a:srgbClr val="ED1556"/>
                </a:solidFill>
                <a:latin typeface="Calibri"/>
                <a:cs typeface="Calibri"/>
              </a:rPr>
              <a:t> dele</a:t>
            </a:r>
            <a:r>
              <a:rPr dirty="0" sz="1200" spc="-25" b="1">
                <a:solidFill>
                  <a:srgbClr val="ED1556"/>
                </a:solidFill>
                <a:latin typeface="Calibri"/>
                <a:cs typeface="Calibri"/>
              </a:rPr>
              <a:t>g</a:t>
            </a:r>
            <a:r>
              <a:rPr dirty="0" sz="1200" spc="-20" b="1">
                <a:solidFill>
                  <a:srgbClr val="ED1556"/>
                </a:solidFill>
                <a:latin typeface="Calibri"/>
                <a:cs typeface="Calibri"/>
              </a:rPr>
              <a:t>at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e</a:t>
            </a:r>
            <a:r>
              <a:rPr dirty="0" sz="1200" b="1">
                <a:solidFill>
                  <a:srgbClr val="ED1556"/>
                </a:solidFill>
                <a:latin typeface="Calibri"/>
                <a:cs typeface="Calibri"/>
              </a:rPr>
              <a:t>s </a:t>
            </a:r>
            <a:r>
              <a:rPr dirty="0" sz="1200" spc="-20" b="1">
                <a:solidFill>
                  <a:srgbClr val="ED1556"/>
                </a:solidFill>
                <a:latin typeface="Calibri"/>
                <a:cs typeface="Calibri"/>
              </a:rPr>
              <a:t>g</a:t>
            </a:r>
            <a:r>
              <a:rPr dirty="0" sz="1200" spc="-10" b="1">
                <a:solidFill>
                  <a:srgbClr val="ED1556"/>
                </a:solidFill>
                <a:latin typeface="Calibri"/>
                <a:cs typeface="Calibri"/>
              </a:rPr>
              <a:t>ain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f</a:t>
            </a:r>
            <a:r>
              <a:rPr dirty="0" sz="1200" spc="-15" b="1">
                <a:solidFill>
                  <a:srgbClr val="ED1556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ED1556"/>
                </a:solidFill>
                <a:latin typeface="Calibri"/>
                <a:cs typeface="Calibri"/>
              </a:rPr>
              <a:t>om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 CL</a:t>
            </a:r>
            <a:r>
              <a:rPr dirty="0" sz="1200" spc="-50" b="1">
                <a:solidFill>
                  <a:srgbClr val="ED1556"/>
                </a:solidFill>
                <a:latin typeface="Calibri"/>
                <a:cs typeface="Calibri"/>
              </a:rPr>
              <a:t>A</a:t>
            </a:r>
            <a:r>
              <a:rPr dirty="0" sz="1200" spc="-5" b="1">
                <a:solidFill>
                  <a:srgbClr val="ED1556"/>
                </a:solidFill>
                <a:latin typeface="Calibri"/>
                <a:cs typeface="Calibri"/>
              </a:rPr>
              <a:t>W?</a:t>
            </a:r>
            <a:endParaRPr sz="1200">
              <a:latin typeface="Calibri"/>
              <a:cs typeface="Calibri"/>
            </a:endParaRPr>
          </a:p>
          <a:p>
            <a:pPr marL="100965" marR="108585">
              <a:lnSpc>
                <a:spcPts val="1300"/>
              </a:lnSpc>
              <a:spcBef>
                <a:spcPts val="1019"/>
              </a:spcBef>
            </a:pP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Access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 Eu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opean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crisis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mana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g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eme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plannin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g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empl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a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and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p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ocedu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es.</a:t>
            </a:r>
            <a:endParaRPr sz="1200">
              <a:latin typeface="Calibri"/>
              <a:cs typeface="Calibri"/>
            </a:endParaRPr>
          </a:p>
          <a:p>
            <a:pPr marL="100965" marR="76835">
              <a:lnSpc>
                <a:spcPts val="1300"/>
              </a:lnSpc>
            </a:pP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Sha</a:t>
            </a:r>
            <a:r>
              <a:rPr dirty="0" sz="1200" spc="-20">
                <a:solidFill>
                  <a:srgbClr val="004461"/>
                </a:solidFill>
                <a:latin typeface="Calibri"/>
                <a:cs typeface="Calibri"/>
              </a:rPr>
              <a:t>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ed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erminology 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f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incide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 descri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p</a:t>
            </a:r>
            <a:r>
              <a:rPr dirty="0" sz="1200" spc="-5">
                <a:solidFill>
                  <a:srgbClr val="004461"/>
                </a:solidFill>
                <a:latin typeface="Calibri"/>
                <a:cs typeface="Calibri"/>
              </a:rPr>
              <a:t>tion.</a:t>
            </a:r>
            <a:endParaRPr sz="1200">
              <a:latin typeface="Calibri"/>
              <a:cs typeface="Calibri"/>
            </a:endParaRPr>
          </a:p>
          <a:p>
            <a:pPr marL="100965" marR="305435">
              <a:lnSpc>
                <a:spcPts val="1300"/>
              </a:lnSpc>
            </a:pP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K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e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y 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c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nt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act li</a:t>
            </a:r>
            <a:r>
              <a:rPr dirty="0" sz="1200" spc="-15">
                <a:solidFill>
                  <a:srgbClr val="004461"/>
                </a:solidFill>
                <a:latin typeface="Calibri"/>
                <a:cs typeface="Calibri"/>
              </a:rPr>
              <a:t>s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ts </a:t>
            </a:r>
            <a:r>
              <a:rPr dirty="0" sz="1200" spc="-25">
                <a:solidFill>
                  <a:srgbClr val="004461"/>
                </a:solidFill>
                <a:latin typeface="Calibri"/>
                <a:cs typeface="Calibri"/>
              </a:rPr>
              <a:t>f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or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 major incide</a:t>
            </a:r>
            <a:r>
              <a:rPr dirty="0" sz="1200" spc="-10">
                <a:solidFill>
                  <a:srgbClr val="004461"/>
                </a:solidFill>
                <a:latin typeface="Calibri"/>
                <a:cs typeface="Calibri"/>
              </a:rPr>
              <a:t>n</a:t>
            </a:r>
            <a:r>
              <a:rPr dirty="0" sz="1200">
                <a:solidFill>
                  <a:srgbClr val="004461"/>
                </a:solidFill>
                <a:latin typeface="Calibri"/>
                <a:cs typeface="Calibri"/>
              </a:rPr>
              <a:t>ts.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90103" y="9940694"/>
            <a:ext cx="2230755" cy="304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10"/>
              </a:lnSpc>
            </a:pPr>
            <a:r>
              <a:rPr dirty="0" sz="1100" spc="-15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or further i</a:t>
            </a:r>
            <a:r>
              <a:rPr dirty="0" sz="1100" spc="-1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100" spc="-25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orm</a:t>
            </a:r>
            <a:r>
              <a:rPr dirty="0" sz="1100" spc="-15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100" spc="-5">
                <a:solidFill>
                  <a:srgbClr val="FFFFFF"/>
                </a:solidFill>
                <a:latin typeface="Calibri"/>
                <a:cs typeface="Calibri"/>
              </a:rPr>
              <a:t>tion,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 please </a:t>
            </a:r>
            <a:r>
              <a:rPr dirty="0" sz="1100" spc="-1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100" spc="-1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100" spc="-15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act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210"/>
              </a:lnSpc>
            </a:pPr>
            <a:r>
              <a:rPr dirty="0" sz="1100" spc="-1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Charli</a:t>
            </a:r>
            <a:r>
              <a:rPr dirty="0" sz="1100" spc="-1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e</a:t>
            </a:r>
            <a:r>
              <a:rPr dirty="0" sz="110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v</a:t>
            </a:r>
            <a:r>
              <a:rPr dirty="0" sz="1100" spc="-1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an</a:t>
            </a:r>
            <a:r>
              <a:rPr dirty="0" sz="110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5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Gen</a:t>
            </a:r>
            <a:r>
              <a:rPr dirty="0" sz="1100" spc="-1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uc</a:t>
            </a:r>
            <a:r>
              <a:rPr dirty="0" sz="1100" spc="-20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ht</a:t>
            </a:r>
            <a:r>
              <a:rPr dirty="0" sz="1100" spc="-5" b="1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en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322275" y="5959038"/>
            <a:ext cx="866140" cy="866140"/>
          </a:xfrm>
          <a:custGeom>
            <a:avLst/>
            <a:gdLst/>
            <a:ahLst/>
            <a:cxnLst/>
            <a:rect l="l" t="t" r="r" b="b"/>
            <a:pathLst>
              <a:path w="866140" h="866140">
                <a:moveTo>
                  <a:pt x="432955" y="0"/>
                </a:moveTo>
                <a:lnTo>
                  <a:pt x="362727" y="5666"/>
                </a:lnTo>
                <a:lnTo>
                  <a:pt x="296107" y="22073"/>
                </a:lnTo>
                <a:lnTo>
                  <a:pt x="233987" y="48328"/>
                </a:lnTo>
                <a:lnTo>
                  <a:pt x="177257" y="83539"/>
                </a:lnTo>
                <a:lnTo>
                  <a:pt x="126809" y="126815"/>
                </a:lnTo>
                <a:lnTo>
                  <a:pt x="83535" y="177265"/>
                </a:lnTo>
                <a:lnTo>
                  <a:pt x="48325" y="233997"/>
                </a:lnTo>
                <a:lnTo>
                  <a:pt x="22072" y="296119"/>
                </a:lnTo>
                <a:lnTo>
                  <a:pt x="5666" y="362740"/>
                </a:lnTo>
                <a:lnTo>
                  <a:pt x="0" y="432968"/>
                </a:lnTo>
                <a:lnTo>
                  <a:pt x="1435" y="468477"/>
                </a:lnTo>
                <a:lnTo>
                  <a:pt x="12582" y="537013"/>
                </a:lnTo>
                <a:lnTo>
                  <a:pt x="34023" y="601496"/>
                </a:lnTo>
                <a:lnTo>
                  <a:pt x="64866" y="661034"/>
                </a:lnTo>
                <a:lnTo>
                  <a:pt x="104219" y="714737"/>
                </a:lnTo>
                <a:lnTo>
                  <a:pt x="151192" y="761711"/>
                </a:lnTo>
                <a:lnTo>
                  <a:pt x="204892" y="801066"/>
                </a:lnTo>
                <a:lnTo>
                  <a:pt x="264429" y="831911"/>
                </a:lnTo>
                <a:lnTo>
                  <a:pt x="328911" y="853353"/>
                </a:lnTo>
                <a:lnTo>
                  <a:pt x="397446" y="864501"/>
                </a:lnTo>
                <a:lnTo>
                  <a:pt x="432955" y="865936"/>
                </a:lnTo>
                <a:lnTo>
                  <a:pt x="468464" y="864501"/>
                </a:lnTo>
                <a:lnTo>
                  <a:pt x="537000" y="853353"/>
                </a:lnTo>
                <a:lnTo>
                  <a:pt x="601483" y="831911"/>
                </a:lnTo>
                <a:lnTo>
                  <a:pt x="661022" y="801066"/>
                </a:lnTo>
                <a:lnTo>
                  <a:pt x="714724" y="761711"/>
                </a:lnTo>
                <a:lnTo>
                  <a:pt x="761698" y="714737"/>
                </a:lnTo>
                <a:lnTo>
                  <a:pt x="801053" y="661034"/>
                </a:lnTo>
                <a:lnTo>
                  <a:pt x="831898" y="601496"/>
                </a:lnTo>
                <a:lnTo>
                  <a:pt x="853340" y="537013"/>
                </a:lnTo>
                <a:lnTo>
                  <a:pt x="864488" y="468477"/>
                </a:lnTo>
                <a:lnTo>
                  <a:pt x="865924" y="432968"/>
                </a:lnTo>
                <a:lnTo>
                  <a:pt x="864488" y="397459"/>
                </a:lnTo>
                <a:lnTo>
                  <a:pt x="853340" y="328923"/>
                </a:lnTo>
                <a:lnTo>
                  <a:pt x="831898" y="264440"/>
                </a:lnTo>
                <a:lnTo>
                  <a:pt x="801053" y="204901"/>
                </a:lnTo>
                <a:lnTo>
                  <a:pt x="761698" y="151199"/>
                </a:lnTo>
                <a:lnTo>
                  <a:pt x="714724" y="104225"/>
                </a:lnTo>
                <a:lnTo>
                  <a:pt x="661022" y="64870"/>
                </a:lnTo>
                <a:lnTo>
                  <a:pt x="601483" y="34025"/>
                </a:lnTo>
                <a:lnTo>
                  <a:pt x="537000" y="12583"/>
                </a:lnTo>
                <a:lnTo>
                  <a:pt x="468464" y="1435"/>
                </a:lnTo>
                <a:lnTo>
                  <a:pt x="432955" y="0"/>
                </a:lnTo>
                <a:close/>
              </a:path>
            </a:pathLst>
          </a:custGeom>
          <a:solidFill>
            <a:srgbClr val="ED15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6322275" y="5959038"/>
            <a:ext cx="866140" cy="866140"/>
          </a:xfrm>
          <a:custGeom>
            <a:avLst/>
            <a:gdLst/>
            <a:ahLst/>
            <a:cxnLst/>
            <a:rect l="l" t="t" r="r" b="b"/>
            <a:pathLst>
              <a:path w="866140" h="866140">
                <a:moveTo>
                  <a:pt x="865924" y="432968"/>
                </a:moveTo>
                <a:lnTo>
                  <a:pt x="860257" y="362740"/>
                </a:lnTo>
                <a:lnTo>
                  <a:pt x="843850" y="296119"/>
                </a:lnTo>
                <a:lnTo>
                  <a:pt x="817595" y="233997"/>
                </a:lnTo>
                <a:lnTo>
                  <a:pt x="782384" y="177265"/>
                </a:lnTo>
                <a:lnTo>
                  <a:pt x="739108" y="126815"/>
                </a:lnTo>
                <a:lnTo>
                  <a:pt x="688658" y="83539"/>
                </a:lnTo>
                <a:lnTo>
                  <a:pt x="631926" y="48328"/>
                </a:lnTo>
                <a:lnTo>
                  <a:pt x="569804" y="22073"/>
                </a:lnTo>
                <a:lnTo>
                  <a:pt x="503183" y="5666"/>
                </a:lnTo>
                <a:lnTo>
                  <a:pt x="432955" y="0"/>
                </a:lnTo>
                <a:lnTo>
                  <a:pt x="397446" y="1435"/>
                </a:lnTo>
                <a:lnTo>
                  <a:pt x="328911" y="12583"/>
                </a:lnTo>
                <a:lnTo>
                  <a:pt x="264429" y="34025"/>
                </a:lnTo>
                <a:lnTo>
                  <a:pt x="204892" y="64870"/>
                </a:lnTo>
                <a:lnTo>
                  <a:pt x="151192" y="104225"/>
                </a:lnTo>
                <a:lnTo>
                  <a:pt x="104219" y="151199"/>
                </a:lnTo>
                <a:lnTo>
                  <a:pt x="64866" y="204901"/>
                </a:lnTo>
                <a:lnTo>
                  <a:pt x="34023" y="264440"/>
                </a:lnTo>
                <a:lnTo>
                  <a:pt x="12582" y="328923"/>
                </a:lnTo>
                <a:lnTo>
                  <a:pt x="1435" y="397459"/>
                </a:lnTo>
                <a:lnTo>
                  <a:pt x="0" y="432968"/>
                </a:lnTo>
                <a:lnTo>
                  <a:pt x="1435" y="468477"/>
                </a:lnTo>
                <a:lnTo>
                  <a:pt x="12582" y="537013"/>
                </a:lnTo>
                <a:lnTo>
                  <a:pt x="34023" y="601496"/>
                </a:lnTo>
                <a:lnTo>
                  <a:pt x="64866" y="661034"/>
                </a:lnTo>
                <a:lnTo>
                  <a:pt x="104219" y="714737"/>
                </a:lnTo>
                <a:lnTo>
                  <a:pt x="151192" y="761711"/>
                </a:lnTo>
                <a:lnTo>
                  <a:pt x="204892" y="801066"/>
                </a:lnTo>
                <a:lnTo>
                  <a:pt x="264429" y="831911"/>
                </a:lnTo>
                <a:lnTo>
                  <a:pt x="328911" y="853353"/>
                </a:lnTo>
                <a:lnTo>
                  <a:pt x="397446" y="864501"/>
                </a:lnTo>
                <a:lnTo>
                  <a:pt x="432955" y="865936"/>
                </a:lnTo>
                <a:lnTo>
                  <a:pt x="468464" y="864501"/>
                </a:lnTo>
                <a:lnTo>
                  <a:pt x="537000" y="853353"/>
                </a:lnTo>
                <a:lnTo>
                  <a:pt x="601483" y="831911"/>
                </a:lnTo>
                <a:lnTo>
                  <a:pt x="661022" y="801066"/>
                </a:lnTo>
                <a:lnTo>
                  <a:pt x="714724" y="761711"/>
                </a:lnTo>
                <a:lnTo>
                  <a:pt x="761698" y="714737"/>
                </a:lnTo>
                <a:lnTo>
                  <a:pt x="801053" y="661034"/>
                </a:lnTo>
                <a:lnTo>
                  <a:pt x="831898" y="601496"/>
                </a:lnTo>
                <a:lnTo>
                  <a:pt x="853340" y="537013"/>
                </a:lnTo>
                <a:lnTo>
                  <a:pt x="864488" y="468477"/>
                </a:lnTo>
                <a:lnTo>
                  <a:pt x="865924" y="432968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3477623" y="9940694"/>
            <a:ext cx="3674745" cy="444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10"/>
              </a:lnSpc>
            </a:pPr>
            <a:r>
              <a:rPr dirty="0" sz="1100" b="1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1100" spc="-10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100" spc="-1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100" spc="-5" b="1">
                <a:solidFill>
                  <a:srgbClr val="FFFFFF"/>
                </a:solidFill>
                <a:latin typeface="Calibri"/>
                <a:cs typeface="Calibri"/>
              </a:rPr>
              <a:t>tion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ts val="1100"/>
              </a:lnSpc>
              <a:spcBef>
                <a:spcPts val="110"/>
              </a:spcBef>
            </a:pP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Escuela </a:t>
            </a:r>
            <a:r>
              <a:rPr dirty="0" sz="1100" spc="-10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écni</a:t>
            </a:r>
            <a:r>
              <a:rPr dirty="0" sz="1100" spc="-1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a Superior de In</a:t>
            </a:r>
            <a:r>
              <a:rPr dirty="0" sz="1100" spc="-1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eniería I</a:t>
            </a:r>
            <a:r>
              <a:rPr dirty="0" sz="1100" spc="-1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100" spc="-25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orm</a:t>
            </a:r>
            <a:r>
              <a:rPr dirty="0" sz="1100" spc="-15">
                <a:solidFill>
                  <a:srgbClr val="FFFFFF"/>
                </a:solidFill>
                <a:latin typeface="Calibri"/>
                <a:cs typeface="Calibri"/>
              </a:rPr>
              <a:t>á</a:t>
            </a:r>
            <a:r>
              <a:rPr dirty="0" sz="1100" spc="-5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dirty="0" sz="1100" spc="-15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a - 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Bul</a:t>
            </a:r>
            <a:r>
              <a:rPr dirty="0" sz="1100" spc="-35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100" spc="-45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1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Louis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100" spc="-40">
                <a:solidFill>
                  <a:srgbClr val="FFFFFF"/>
                </a:solidFill>
                <a:latin typeface="Calibri"/>
                <a:cs typeface="Calibri"/>
              </a:rPr>
              <a:t>st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eu</a:t>
            </a:r>
            <a:r>
              <a:rPr dirty="0" sz="1100" spc="-125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11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dirty="0" sz="11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dirty="0" sz="11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29071 Mála</a:t>
            </a:r>
            <a:r>
              <a:rPr dirty="0" sz="1100" spc="-25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sz="1100">
                <a:solidFill>
                  <a:srgbClr val="FFFFFF"/>
                </a:solidFill>
                <a:latin typeface="Calibri"/>
                <a:cs typeface="Calibri"/>
              </a:rPr>
              <a:t>a, Spain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427387" y="6081943"/>
            <a:ext cx="655955" cy="629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17475">
              <a:lnSpc>
                <a:spcPct val="100000"/>
              </a:lnSpc>
            </a:pPr>
            <a:r>
              <a:rPr dirty="0" sz="1400">
                <a:solidFill>
                  <a:srgbClr val="FFFFFF"/>
                </a:solidFill>
                <a:latin typeface="Elephant"/>
                <a:cs typeface="Elephant"/>
                <a:hlinkClick r:id="rId3"/>
              </a:rPr>
              <a:t>Join CLAW</a:t>
            </a:r>
            <a:endParaRPr sz="1400">
              <a:latin typeface="Elephant"/>
              <a:cs typeface="Elephant"/>
            </a:endParaRPr>
          </a:p>
          <a:p>
            <a:pPr marL="130175">
              <a:lnSpc>
                <a:spcPct val="100000"/>
              </a:lnSpc>
            </a:pPr>
            <a:r>
              <a:rPr dirty="0" sz="1400">
                <a:solidFill>
                  <a:srgbClr val="FFFFFF"/>
                </a:solidFill>
                <a:latin typeface="Elephant"/>
                <a:cs typeface="Elephant"/>
                <a:hlinkClick r:id="rId3"/>
              </a:rPr>
              <a:t>here</a:t>
            </a:r>
            <a:endParaRPr sz="1400">
              <a:latin typeface="Elephant"/>
              <a:cs typeface="Elephant"/>
            </a:endParaRPr>
          </a:p>
        </p:txBody>
      </p:sp>
      <p:graphicFrame>
        <p:nvGraphicFramePr>
          <p:cNvPr id="43" name="object 43"/>
          <p:cNvGraphicFramePr>
            <a:graphicFrameLocks noGrp="1"/>
          </p:cNvGraphicFramePr>
          <p:nvPr/>
        </p:nvGraphicFramePr>
        <p:xfrm>
          <a:off x="296443" y="7067550"/>
          <a:ext cx="3048000" cy="27241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806"/>
                <a:gridCol w="2595029"/>
              </a:tblGrid>
              <a:tr h="266700">
                <a:tc gridSpan="2"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FFFFFF"/>
                          </a:solidFill>
                          <a:latin typeface="Elephant"/>
                          <a:cs typeface="Elephant"/>
                        </a:rPr>
                        <a:t>MONDAY, 20</a:t>
                      </a:r>
                      <a:endParaRPr sz="1200">
                        <a:latin typeface="Elephant"/>
                        <a:cs typeface="Elephant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4461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33818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9:00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4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ome. Me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tim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 session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004461"/>
                    </a:solidFill>
                  </a:tcPr>
                </a:tc>
              </a:tr>
              <a:tr h="190411">
                <a:tc>
                  <a:txBody>
                    <a:bodyPr/>
                    <a:lstStyle/>
                    <a:p>
                      <a:pPr/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 </a:t>
                      </a:r>
                      <a:r>
                        <a:rPr dirty="0" sz="1100" spc="-2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ther 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xpec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tions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9055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9:30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Crisi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mana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eme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3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cise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90411">
                <a:tc>
                  <a:txBody>
                    <a:bodyPr/>
                    <a:lstStyle/>
                    <a:p>
                      <a:pPr/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Experiencin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 spc="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crisis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ther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9055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12:30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90411">
                <a:tc>
                  <a:txBody>
                    <a:bodyPr/>
                    <a:lstStyle/>
                    <a:p>
                      <a:pPr/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Lessons learned f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om the 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3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cise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247757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14:00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Lig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tning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96837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14:30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Thrivin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 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unde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 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essu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/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 spc="-5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shop on h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 handle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184124">
                <a:tc>
                  <a:txBody>
                    <a:bodyPr/>
                    <a:lstStyle/>
                    <a:p>
                      <a:pPr/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 crisis situ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004461"/>
                    </a:solidFill>
                  </a:tcPr>
                </a:tc>
              </a:tr>
              <a:tr h="490176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16:30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Lig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tning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446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object 44"/>
          <p:cNvGraphicFramePr>
            <a:graphicFrameLocks noGrp="1"/>
          </p:cNvGraphicFramePr>
          <p:nvPr/>
        </p:nvGraphicFramePr>
        <p:xfrm>
          <a:off x="3483971" y="7067550"/>
          <a:ext cx="3717290" cy="27241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800"/>
                <a:gridCol w="3264077"/>
              </a:tblGrid>
              <a:tr h="266700">
                <a:tc gridSpan="2"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</a:pPr>
                      <a:r>
                        <a:rPr dirty="0" sz="1200">
                          <a:solidFill>
                            <a:srgbClr val="FFFFFF"/>
                          </a:solidFill>
                          <a:latin typeface="Elephant"/>
                          <a:cs typeface="Elephant"/>
                        </a:rPr>
                        <a:t>TUESDAY, 21</a:t>
                      </a:r>
                      <a:endParaRPr sz="1200">
                        <a:latin typeface="Elephant"/>
                        <a:cs typeface="Elephant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4461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444750"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9:00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889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9:30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8895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10:00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13:45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4461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2357120">
                        <a:lnSpc>
                          <a:spcPct val="1459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oducti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Lig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tning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 marR="1835785">
                        <a:lnSpc>
                          <a:spcPts val="1100"/>
                        </a:lnSpc>
                        <a:spcBef>
                          <a:spcPts val="844"/>
                        </a:spcBef>
                      </a:pP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Explo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and 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ece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Deli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2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ables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>
                        <a:lnSpc>
                          <a:spcPts val="99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Simple crisis mana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 planning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empl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dirty="0" sz="1100" spc="-2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>
                        <a:lnSpc>
                          <a:spcPts val="11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NRENs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 marR="690880">
                        <a:lnSpc>
                          <a:spcPts val="1100"/>
                        </a:lnSpc>
                        <a:spcBef>
                          <a:spcPts val="110"/>
                        </a:spcBef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Rudim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spc="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Eu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opea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 crisis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mana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ocedu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>
                        <a:lnSpc>
                          <a:spcPts val="99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Sha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 langua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and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erminology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 describe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>
                        <a:lnSpc>
                          <a:spcPts val="1100"/>
                        </a:lnSpc>
                      </a:pPr>
                      <a:r>
                        <a:rPr dirty="0" sz="11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incid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 indent="75565">
                        <a:lnSpc>
                          <a:spcPts val="1210"/>
                        </a:lnSpc>
                      </a:pPr>
                      <a:r>
                        <a:rPr dirty="0" sz="1100" spc="-2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act li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ts </a:t>
                      </a:r>
                      <a:r>
                        <a:rPr dirty="0" sz="1100" spc="-2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 major incide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9850">
                        <a:lnSpc>
                          <a:spcPts val="1210"/>
                        </a:lnSpc>
                        <a:spcBef>
                          <a:spcPts val="530"/>
                        </a:spcBef>
                      </a:pP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>
                        <a:lnSpc>
                          <a:spcPts val="110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ese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ting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the deli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2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ables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46050">
                        <a:lnSpc>
                          <a:spcPts val="1210"/>
                        </a:lnSpc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2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100" spc="-1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446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CLAW Leaflet</dc:title>
  <dcterms:created xsi:type="dcterms:W3CDTF">2017-10-13T16:58:28Z</dcterms:created>
  <dcterms:modified xsi:type="dcterms:W3CDTF">2017-10-13T16:58:28Z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2017-09-29T00:00:00Z</vt:filetime>
  </property>
  <property fmtid="{D5CDD505-2E9C-101B-9397-08002B2CF9AE}" pid="3" name="LastSaved">
    <vt:filetime>2017-10-13T00:00:00Z</vt:filetime>
  </property>
</Properties>
</file>