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7"/>
  </p:notesMasterIdLst>
  <p:sldIdLst>
    <p:sldId id="278" r:id="rId5"/>
    <p:sldId id="319" r:id="rId6"/>
    <p:sldId id="316" r:id="rId7"/>
    <p:sldId id="317" r:id="rId8"/>
    <p:sldId id="318" r:id="rId9"/>
    <p:sldId id="315" r:id="rId10"/>
    <p:sldId id="320" r:id="rId11"/>
    <p:sldId id="293" r:id="rId12"/>
    <p:sldId id="321" r:id="rId13"/>
    <p:sldId id="322" r:id="rId14"/>
    <p:sldId id="323" r:id="rId15"/>
    <p:sldId id="279" r:id="rId16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4161"/>
    <a:srgbClr val="003F5D"/>
    <a:srgbClr val="ED1556"/>
    <a:srgbClr val="004361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9" autoAdjust="0"/>
    <p:restoredTop sz="76465" autoAdjust="0"/>
  </p:normalViewPr>
  <p:slideViewPr>
    <p:cSldViewPr snapToGrid="0">
      <p:cViewPr varScale="1">
        <p:scale>
          <a:sx n="53" d="100"/>
          <a:sy n="53" d="100"/>
        </p:scale>
        <p:origin x="1680" y="39"/>
      </p:cViewPr>
      <p:guideLst/>
    </p:cSldViewPr>
  </p:slideViewPr>
  <p:notesTextViewPr>
    <p:cViewPr>
      <p:scale>
        <a:sx n="3" d="2"/>
        <a:sy n="3" d="2"/>
      </p:scale>
      <p:origin x="0" y="-315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We’ve</a:t>
            </a:r>
            <a:r>
              <a:rPr lang="nl-NL" dirty="0" smtClean="0"/>
              <a:t> </a:t>
            </a:r>
            <a:r>
              <a:rPr lang="nl-NL" dirty="0" err="1" smtClean="0"/>
              <a:t>all</a:t>
            </a:r>
            <a:r>
              <a:rPr lang="nl-NL" dirty="0" smtClean="0"/>
              <a:t> had it. </a:t>
            </a:r>
            <a:r>
              <a:rPr lang="nl-NL" dirty="0" err="1" smtClean="0"/>
              <a:t>Something</a:t>
            </a:r>
            <a:r>
              <a:rPr lang="nl-NL" dirty="0" smtClean="0"/>
              <a:t> is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working</a:t>
            </a:r>
            <a:r>
              <a:rPr lang="nl-NL" dirty="0" smtClean="0"/>
              <a:t>.</a:t>
            </a:r>
            <a:r>
              <a:rPr lang="nl-NL" baseline="0" dirty="0" smtClean="0"/>
              <a:t> In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network</a:t>
            </a:r>
            <a:r>
              <a:rPr lang="nl-NL" baseline="0" dirty="0" smtClean="0"/>
              <a:t>, in </a:t>
            </a:r>
            <a:r>
              <a:rPr lang="nl-NL" baseline="0" dirty="0" err="1" smtClean="0"/>
              <a:t>one</a:t>
            </a:r>
            <a:r>
              <a:rPr lang="nl-NL" baseline="0" dirty="0" smtClean="0"/>
              <a:t> of </a:t>
            </a:r>
            <a:r>
              <a:rPr lang="nl-NL" baseline="0" dirty="0" err="1" smtClean="0"/>
              <a:t>your</a:t>
            </a:r>
            <a:r>
              <a:rPr lang="nl-NL" baseline="0" dirty="0" smtClean="0"/>
              <a:t> services, in </a:t>
            </a:r>
            <a:r>
              <a:rPr lang="nl-NL" baseline="0" dirty="0" err="1" smtClean="0"/>
              <a:t>something</a:t>
            </a:r>
            <a:r>
              <a:rPr lang="nl-NL" baseline="0" dirty="0" smtClean="0"/>
              <a:t> </a:t>
            </a:r>
            <a:r>
              <a:rPr lang="nl-NL" baseline="0" dirty="0" err="1" smtClean="0"/>
              <a:t>very</a:t>
            </a:r>
            <a:r>
              <a:rPr lang="nl-NL" baseline="0" dirty="0" smtClean="0"/>
              <a:t> </a:t>
            </a:r>
            <a:r>
              <a:rPr lang="nl-NL" baseline="0" dirty="0" err="1" smtClean="0"/>
              <a:t>noticable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for</a:t>
            </a:r>
            <a:r>
              <a:rPr lang="nl-NL" baseline="0" dirty="0" smtClean="0"/>
              <a:t> </a:t>
            </a:r>
            <a:r>
              <a:rPr lang="nl-NL" baseline="0" dirty="0" err="1" smtClean="0"/>
              <a:t>your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clients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and</a:t>
            </a:r>
            <a:r>
              <a:rPr lang="nl-NL" baseline="0" dirty="0" smtClean="0"/>
              <a:t> members </a:t>
            </a:r>
            <a:r>
              <a:rPr lang="nl-NL" baseline="0" dirty="0" err="1" smtClean="0"/>
              <a:t>and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people</a:t>
            </a:r>
            <a:r>
              <a:rPr lang="nl-NL" baseline="0" dirty="0" smtClean="0"/>
              <a:t> are </a:t>
            </a:r>
            <a:r>
              <a:rPr lang="nl-NL" baseline="0" dirty="0" err="1" smtClean="0"/>
              <a:t>starting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freak out. </a:t>
            </a:r>
            <a:r>
              <a:rPr lang="nl-NL" baseline="0" dirty="0" err="1" smtClean="0"/>
              <a:t>You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try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</a:t>
            </a:r>
            <a:r>
              <a:rPr lang="nl-NL" baseline="0" dirty="0" err="1" smtClean="0"/>
              <a:t>find</a:t>
            </a:r>
            <a:r>
              <a:rPr lang="nl-NL" baseline="0" dirty="0" smtClean="0"/>
              <a:t> out </a:t>
            </a:r>
            <a:r>
              <a:rPr lang="nl-NL" baseline="0" dirty="0" err="1" smtClean="0"/>
              <a:t>what</a:t>
            </a:r>
            <a:r>
              <a:rPr lang="nl-NL" baseline="0" dirty="0" smtClean="0"/>
              <a:t> is </a:t>
            </a:r>
            <a:r>
              <a:rPr lang="nl-NL" baseline="0" dirty="0" err="1" smtClean="0"/>
              <a:t>going</a:t>
            </a:r>
            <a:r>
              <a:rPr lang="nl-NL" baseline="0" dirty="0" smtClean="0"/>
              <a:t> on, </a:t>
            </a:r>
            <a:r>
              <a:rPr lang="nl-NL" baseline="0" dirty="0" err="1" smtClean="0"/>
              <a:t>you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try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communicate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what</a:t>
            </a:r>
            <a:r>
              <a:rPr lang="nl-NL" baseline="0" dirty="0" smtClean="0"/>
              <a:t> is happening, </a:t>
            </a:r>
            <a:r>
              <a:rPr lang="nl-NL" baseline="0" dirty="0" err="1" smtClean="0"/>
              <a:t>you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try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work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together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with</a:t>
            </a:r>
            <a:r>
              <a:rPr lang="nl-NL" baseline="0" dirty="0" smtClean="0"/>
              <a:t> </a:t>
            </a:r>
            <a:r>
              <a:rPr lang="nl-NL" baseline="0" dirty="0" err="1" smtClean="0"/>
              <a:t>others</a:t>
            </a:r>
            <a:r>
              <a:rPr lang="nl-NL" baseline="0" dirty="0" smtClean="0"/>
              <a:t>. </a:t>
            </a:r>
            <a:r>
              <a:rPr lang="nl-NL" baseline="0" dirty="0" err="1" smtClean="0"/>
              <a:t>With</a:t>
            </a:r>
            <a:r>
              <a:rPr lang="nl-NL" baseline="0" dirty="0" smtClean="0"/>
              <a:t> a plan </a:t>
            </a:r>
            <a:r>
              <a:rPr lang="nl-NL" baseline="0" dirty="0" err="1" smtClean="0"/>
              <a:t>this</a:t>
            </a:r>
            <a:r>
              <a:rPr lang="nl-NL" baseline="0" dirty="0" smtClean="0"/>
              <a:t> is </a:t>
            </a:r>
            <a:r>
              <a:rPr lang="nl-NL" baseline="0" dirty="0" err="1" smtClean="0"/>
              <a:t>already</a:t>
            </a:r>
            <a:r>
              <a:rPr lang="nl-NL" baseline="0" dirty="0" smtClean="0"/>
              <a:t> </a:t>
            </a:r>
            <a:r>
              <a:rPr lang="nl-NL" baseline="0" dirty="0" err="1" smtClean="0"/>
              <a:t>very</a:t>
            </a:r>
            <a:r>
              <a:rPr lang="nl-NL" baseline="0" dirty="0" smtClean="0"/>
              <a:t> tricky, let </a:t>
            </a:r>
            <a:r>
              <a:rPr lang="nl-NL" baseline="0" dirty="0" err="1" smtClean="0"/>
              <a:t>alone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when</a:t>
            </a:r>
            <a:r>
              <a:rPr lang="nl-NL" baseline="0" dirty="0" smtClean="0"/>
              <a:t> </a:t>
            </a:r>
            <a:r>
              <a:rPr lang="nl-NL" baseline="0" dirty="0" err="1" smtClean="0"/>
              <a:t>you</a:t>
            </a:r>
            <a:r>
              <a:rPr lang="nl-NL" baseline="0" dirty="0" smtClean="0"/>
              <a:t> </a:t>
            </a:r>
            <a:r>
              <a:rPr lang="nl-NL" baseline="0" dirty="0" err="1" smtClean="0"/>
              <a:t>don’t</a:t>
            </a:r>
            <a:r>
              <a:rPr lang="nl-NL" baseline="0" dirty="0" smtClean="0"/>
              <a:t> have a crisis management plan </a:t>
            </a:r>
            <a:r>
              <a:rPr lang="nl-NL" baseline="0" dirty="0" err="1" smtClean="0"/>
              <a:t>and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you</a:t>
            </a:r>
            <a:r>
              <a:rPr lang="nl-NL" baseline="0" dirty="0" smtClean="0"/>
              <a:t> </a:t>
            </a:r>
            <a:r>
              <a:rPr lang="nl-NL" baseline="0" dirty="0" err="1" smtClean="0"/>
              <a:t>just</a:t>
            </a:r>
            <a:r>
              <a:rPr lang="nl-NL" baseline="0" dirty="0" smtClean="0"/>
              <a:t> have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wing</a:t>
            </a:r>
            <a:r>
              <a:rPr lang="nl-NL" baseline="0" dirty="0" smtClean="0"/>
              <a:t> </a:t>
            </a:r>
            <a:r>
              <a:rPr lang="nl-NL" baseline="0" dirty="0" err="1" smtClean="0"/>
              <a:t>it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each</a:t>
            </a:r>
            <a:r>
              <a:rPr lang="nl-NL" baseline="0" dirty="0" smtClean="0"/>
              <a:t> time </a:t>
            </a:r>
            <a:r>
              <a:rPr lang="nl-NL" baseline="0" dirty="0" err="1" smtClean="0"/>
              <a:t>things</a:t>
            </a:r>
            <a:r>
              <a:rPr lang="nl-NL" baseline="0" dirty="0" smtClean="0"/>
              <a:t> go wrong.</a:t>
            </a:r>
          </a:p>
          <a:p>
            <a:r>
              <a:rPr lang="nl-NL" baseline="0" dirty="0" smtClean="0"/>
              <a:t>The CLAW Crisis Management Event is </a:t>
            </a:r>
            <a:r>
              <a:rPr lang="nl-NL" baseline="0" dirty="0" err="1" smtClean="0"/>
              <a:t>about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learning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together</a:t>
            </a:r>
            <a:r>
              <a:rPr lang="nl-NL" baseline="0" dirty="0" smtClean="0"/>
              <a:t> </a:t>
            </a:r>
            <a:r>
              <a:rPr lang="nl-NL" baseline="0" dirty="0" err="1" smtClean="0"/>
              <a:t>how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deal </a:t>
            </a:r>
            <a:r>
              <a:rPr lang="nl-NL" baseline="0" dirty="0" err="1" smtClean="0"/>
              <a:t>with</a:t>
            </a:r>
            <a:r>
              <a:rPr lang="nl-NL" baseline="0" dirty="0" smtClean="0"/>
              <a:t> crises </a:t>
            </a:r>
            <a:r>
              <a:rPr lang="nl-NL" baseline="0" dirty="0" err="1" smtClean="0"/>
              <a:t>and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how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create</a:t>
            </a:r>
            <a:r>
              <a:rPr lang="nl-NL" baseline="0" dirty="0" smtClean="0"/>
              <a:t> crisis management </a:t>
            </a:r>
            <a:r>
              <a:rPr lang="nl-NL" baseline="0" dirty="0" err="1" smtClean="0"/>
              <a:t>plans</a:t>
            </a:r>
            <a:r>
              <a:rPr lang="nl-NL" baseline="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2319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Crisis management is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something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that</a:t>
            </a:r>
            <a:r>
              <a:rPr lang="nl-NL" baseline="0" dirty="0" smtClean="0"/>
              <a:t> most </a:t>
            </a:r>
            <a:r>
              <a:rPr lang="nl-NL" baseline="0" dirty="0" err="1" smtClean="0"/>
              <a:t>NRENs</a:t>
            </a:r>
            <a:r>
              <a:rPr lang="nl-NL" baseline="0" dirty="0" smtClean="0"/>
              <a:t> are </a:t>
            </a:r>
            <a:r>
              <a:rPr lang="nl-NL" baseline="0" dirty="0" err="1" smtClean="0"/>
              <a:t>just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starting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make </a:t>
            </a:r>
            <a:r>
              <a:rPr lang="nl-NL" baseline="0" dirty="0" err="1" smtClean="0"/>
              <a:t>processes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for</a:t>
            </a:r>
            <a:r>
              <a:rPr lang="nl-NL" baseline="0" dirty="0" smtClean="0"/>
              <a:t>. </a:t>
            </a:r>
          </a:p>
          <a:p>
            <a:r>
              <a:rPr lang="nl-NL" baseline="0" dirty="0" smtClean="0"/>
              <a:t>It is a subject </a:t>
            </a:r>
            <a:r>
              <a:rPr lang="nl-NL" baseline="0" dirty="0" err="1" smtClean="0"/>
              <a:t>that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entails</a:t>
            </a:r>
            <a:r>
              <a:rPr lang="nl-NL" baseline="0" dirty="0" smtClean="0"/>
              <a:t> a lot of </a:t>
            </a:r>
            <a:r>
              <a:rPr lang="nl-NL" baseline="0" dirty="0" err="1" smtClean="0"/>
              <a:t>people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working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together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that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don’t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usually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work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together</a:t>
            </a:r>
            <a:r>
              <a:rPr lang="nl-NL" baseline="0" dirty="0" smtClean="0"/>
              <a:t> in a team.</a:t>
            </a:r>
          </a:p>
          <a:p>
            <a:r>
              <a:rPr lang="nl-NL" baseline="0" dirty="0" err="1" smtClean="0"/>
              <a:t>So</a:t>
            </a:r>
            <a:r>
              <a:rPr lang="nl-NL" baseline="0" dirty="0" smtClean="0"/>
              <a:t> </a:t>
            </a:r>
            <a:r>
              <a:rPr lang="nl-NL" baseline="0" dirty="0" err="1" smtClean="0"/>
              <a:t>it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needs</a:t>
            </a:r>
            <a:r>
              <a:rPr lang="nl-NL" baseline="0" dirty="0" smtClean="0"/>
              <a:t> a </a:t>
            </a:r>
            <a:r>
              <a:rPr lang="nl-NL" baseline="0" dirty="0" err="1" smtClean="0"/>
              <a:t>collaborative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and</a:t>
            </a:r>
            <a:r>
              <a:rPr lang="nl-NL" baseline="0" dirty="0" smtClean="0"/>
              <a:t> well </a:t>
            </a:r>
            <a:r>
              <a:rPr lang="nl-NL" baseline="0" dirty="0" err="1" smtClean="0"/>
              <a:t>thought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through</a:t>
            </a:r>
            <a:r>
              <a:rPr lang="nl-NL" baseline="0" dirty="0" smtClean="0"/>
              <a:t> approach </a:t>
            </a:r>
            <a:r>
              <a:rPr lang="nl-NL" baseline="0" dirty="0" err="1" smtClean="0"/>
              <a:t>with</a:t>
            </a:r>
            <a:r>
              <a:rPr lang="nl-NL" baseline="0" dirty="0" smtClean="0"/>
              <a:t> a basic plan/proces </a:t>
            </a:r>
            <a:r>
              <a:rPr lang="nl-NL" baseline="0" dirty="0" err="1" smtClean="0"/>
              <a:t>and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some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exercise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see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what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works</a:t>
            </a:r>
            <a:r>
              <a:rPr lang="nl-NL" baseline="0" dirty="0" smtClean="0"/>
              <a:t>.</a:t>
            </a:r>
          </a:p>
          <a:p>
            <a:r>
              <a:rPr lang="nl-NL" baseline="0" dirty="0" smtClean="0"/>
              <a:t>Crisis management </a:t>
            </a:r>
            <a:r>
              <a:rPr lang="nl-NL" baseline="0" dirty="0" err="1" smtClean="0"/>
              <a:t>both</a:t>
            </a:r>
            <a:r>
              <a:rPr lang="nl-NL" baseline="0" dirty="0" smtClean="0"/>
              <a:t> on NREN level </a:t>
            </a:r>
            <a:r>
              <a:rPr lang="nl-NL" baseline="0" dirty="0" err="1" smtClean="0"/>
              <a:t>and</a:t>
            </a:r>
            <a:r>
              <a:rPr lang="nl-NL" baseline="0" dirty="0" smtClean="0"/>
              <a:t> on European/Global level important.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363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Experiencing</a:t>
            </a:r>
            <a:r>
              <a:rPr lang="nl-NL" baseline="0" dirty="0" smtClean="0"/>
              <a:t> a crisis </a:t>
            </a:r>
            <a:r>
              <a:rPr lang="nl-NL" baseline="0" dirty="0" err="1" smtClean="0"/>
              <a:t>situation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together</a:t>
            </a:r>
            <a:endParaRPr lang="nl-NL" baseline="0" dirty="0" smtClean="0"/>
          </a:p>
          <a:p>
            <a:r>
              <a:rPr lang="nl-NL" baseline="0" dirty="0" err="1" smtClean="0"/>
              <a:t>Sharing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successes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and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challenges</a:t>
            </a:r>
            <a:r>
              <a:rPr lang="nl-NL" baseline="0" dirty="0" smtClean="0"/>
              <a:t> in crisis </a:t>
            </a:r>
            <a:r>
              <a:rPr lang="nl-NL" baseline="0" dirty="0" err="1" smtClean="0"/>
              <a:t>managment</a:t>
            </a:r>
            <a:endParaRPr lang="nl-NL" baseline="0" dirty="0" smtClean="0"/>
          </a:p>
          <a:p>
            <a:r>
              <a:rPr lang="nl-NL" baseline="0" dirty="0" smtClean="0"/>
              <a:t>Training crisis management skills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2292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Crisis management event of 1,5 </a:t>
            </a:r>
            <a:r>
              <a:rPr lang="nl-NL" dirty="0" err="1" smtClean="0"/>
              <a:t>days</a:t>
            </a:r>
            <a:endParaRPr lang="nl-NL" dirty="0" smtClean="0"/>
          </a:p>
          <a:p>
            <a:r>
              <a:rPr lang="nl-NL" dirty="0" smtClean="0"/>
              <a:t>People </a:t>
            </a:r>
            <a:r>
              <a:rPr lang="nl-NL" dirty="0" err="1" smtClean="0"/>
              <a:t>from</a:t>
            </a:r>
            <a:r>
              <a:rPr lang="nl-NL" baseline="0" dirty="0" smtClean="0"/>
              <a:t> different </a:t>
            </a:r>
            <a:r>
              <a:rPr lang="nl-NL" baseline="0" dirty="0" err="1" smtClean="0"/>
              <a:t>NRENs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and</a:t>
            </a:r>
            <a:r>
              <a:rPr lang="nl-NL" baseline="0" dirty="0" smtClean="0"/>
              <a:t> different </a:t>
            </a:r>
            <a:r>
              <a:rPr lang="nl-NL" baseline="0" dirty="0" err="1" smtClean="0"/>
              <a:t>communities</a:t>
            </a:r>
            <a:r>
              <a:rPr lang="nl-NL" baseline="0" dirty="0" smtClean="0"/>
              <a:t>: NOC, CSIRT, Communication, ISM</a:t>
            </a:r>
          </a:p>
          <a:p>
            <a:r>
              <a:rPr lang="nl-NL" baseline="0" dirty="0" err="1" smtClean="0"/>
              <a:t>Consisting</a:t>
            </a:r>
            <a:r>
              <a:rPr lang="nl-NL" baseline="0" dirty="0" smtClean="0"/>
              <a:t> of </a:t>
            </a:r>
            <a:r>
              <a:rPr lang="nl-NL" baseline="0" dirty="0" err="1" smtClean="0"/>
              <a:t>exercise</a:t>
            </a:r>
            <a:r>
              <a:rPr lang="nl-NL" baseline="0" dirty="0" smtClean="0"/>
              <a:t>, </a:t>
            </a:r>
            <a:r>
              <a:rPr lang="nl-NL" baseline="0" dirty="0" err="1" smtClean="0"/>
              <a:t>lightning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talks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and</a:t>
            </a:r>
            <a:r>
              <a:rPr lang="nl-NL" baseline="0" dirty="0" smtClean="0"/>
              <a:t> training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9225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Participants</a:t>
            </a:r>
            <a:r>
              <a:rPr lang="en-US" b="1" dirty="0" smtClean="0"/>
              <a:t>:</a:t>
            </a:r>
            <a:r>
              <a:rPr lang="en-US" dirty="0" smtClean="0"/>
              <a:t> 40 participants from 17 </a:t>
            </a:r>
            <a:r>
              <a:rPr lang="en-US" dirty="0" err="1" smtClean="0"/>
              <a:t>organisations</a:t>
            </a:r>
            <a:r>
              <a:rPr lang="en-US" dirty="0" smtClean="0"/>
              <a:t> (</a:t>
            </a:r>
            <a:r>
              <a:rPr lang="en-US" dirty="0" err="1" smtClean="0"/>
              <a:t>NORDUnet</a:t>
            </a:r>
            <a:r>
              <a:rPr lang="en-US" dirty="0" smtClean="0"/>
              <a:t>, SURFnet, </a:t>
            </a:r>
            <a:r>
              <a:rPr lang="en-US" dirty="0" err="1" smtClean="0"/>
              <a:t>Jisc</a:t>
            </a:r>
            <a:r>
              <a:rPr lang="en-US" dirty="0" smtClean="0"/>
              <a:t>, </a:t>
            </a:r>
            <a:r>
              <a:rPr lang="en-US" dirty="0" err="1" smtClean="0"/>
              <a:t>RedIRIS</a:t>
            </a:r>
            <a:r>
              <a:rPr lang="en-US" dirty="0" smtClean="0"/>
              <a:t>, RESTENA, BELNET, GEANT, GRENA, </a:t>
            </a:r>
            <a:r>
              <a:rPr lang="en-US" dirty="0" err="1" smtClean="0"/>
              <a:t>HEAnet</a:t>
            </a:r>
            <a:r>
              <a:rPr lang="en-US" dirty="0" smtClean="0"/>
              <a:t>, CSUC, ARNES, </a:t>
            </a:r>
            <a:r>
              <a:rPr lang="en-US" dirty="0" err="1" smtClean="0"/>
              <a:t>DeiC</a:t>
            </a:r>
            <a:r>
              <a:rPr lang="en-US" dirty="0" smtClean="0"/>
              <a:t>, DFN, </a:t>
            </a:r>
            <a:r>
              <a:rPr lang="en-US" dirty="0" err="1" smtClean="0"/>
              <a:t>Funet</a:t>
            </a:r>
            <a:r>
              <a:rPr lang="en-US" dirty="0" smtClean="0"/>
              <a:t>/CSC, GARR, ASNET, GRNET)</a:t>
            </a:r>
            <a:endParaRPr lang="nl-NL" dirty="0" smtClean="0"/>
          </a:p>
          <a:p>
            <a:r>
              <a:rPr lang="nl-NL" dirty="0" err="1" smtClean="0"/>
              <a:t>Exercise</a:t>
            </a:r>
            <a:r>
              <a:rPr lang="nl-NL" dirty="0" smtClean="0"/>
              <a:t> in teams NOC, ISM, </a:t>
            </a:r>
            <a:r>
              <a:rPr lang="nl-NL" dirty="0" err="1" smtClean="0"/>
              <a:t>Comms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and</a:t>
            </a:r>
            <a:r>
              <a:rPr lang="nl-NL" baseline="0" dirty="0" smtClean="0"/>
              <a:t> CSIRT</a:t>
            </a:r>
          </a:p>
          <a:p>
            <a:r>
              <a:rPr lang="nl-NL" baseline="0" dirty="0" smtClean="0"/>
              <a:t>First steps </a:t>
            </a:r>
            <a:r>
              <a:rPr lang="nl-NL" baseline="0" dirty="0" err="1" smtClean="0"/>
              <a:t>toward</a:t>
            </a:r>
            <a:r>
              <a:rPr lang="nl-NL" baseline="0" dirty="0" smtClean="0"/>
              <a:t> crisis management guideline</a:t>
            </a:r>
          </a:p>
          <a:p>
            <a:r>
              <a:rPr lang="nl-NL" baseline="0" dirty="0" err="1" smtClean="0"/>
              <a:t>Discussions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about</a:t>
            </a:r>
            <a:r>
              <a:rPr lang="nl-NL" baseline="0" dirty="0" smtClean="0"/>
              <a:t> European approach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crisis management </a:t>
            </a:r>
            <a:r>
              <a:rPr lang="nl-NL" baseline="0" dirty="0" err="1" smtClean="0"/>
              <a:t>and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comon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ways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</a:t>
            </a:r>
            <a:r>
              <a:rPr lang="nl-NL" baseline="0" dirty="0" err="1" smtClean="0"/>
              <a:t>describe</a:t>
            </a:r>
            <a:r>
              <a:rPr lang="nl-NL" baseline="0" dirty="0" smtClean="0"/>
              <a:t> crisis in </a:t>
            </a:r>
            <a:r>
              <a:rPr lang="nl-NL" baseline="0" dirty="0" err="1" smtClean="0"/>
              <a:t>our</a:t>
            </a:r>
            <a:r>
              <a:rPr lang="nl-NL" baseline="0" dirty="0" smtClean="0"/>
              <a:t> community</a:t>
            </a:r>
          </a:p>
          <a:p>
            <a:r>
              <a:rPr lang="nl-NL" baseline="0" dirty="0" err="1" smtClean="0"/>
              <a:t>Sharing</a:t>
            </a:r>
            <a:r>
              <a:rPr lang="nl-NL" baseline="0" dirty="0" smtClean="0"/>
              <a:t> a lot of </a:t>
            </a:r>
            <a:r>
              <a:rPr lang="nl-NL" baseline="0" dirty="0" err="1" smtClean="0"/>
              <a:t>ideas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and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experiences</a:t>
            </a:r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08736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Awareness</a:t>
            </a:r>
          </a:p>
          <a:p>
            <a:r>
              <a:rPr lang="nl-NL" dirty="0" err="1" smtClean="0"/>
              <a:t>Lack</a:t>
            </a:r>
            <a:r>
              <a:rPr lang="nl-NL" dirty="0" smtClean="0"/>
              <a:t> of </a:t>
            </a:r>
            <a:r>
              <a:rPr lang="nl-NL" dirty="0" err="1" smtClean="0"/>
              <a:t>plans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mandate</a:t>
            </a:r>
            <a:r>
              <a:rPr lang="nl-NL" dirty="0" smtClean="0"/>
              <a:t> leads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heated</a:t>
            </a:r>
            <a:r>
              <a:rPr lang="nl-NL" dirty="0" smtClean="0"/>
              <a:t> </a:t>
            </a:r>
            <a:r>
              <a:rPr lang="nl-NL" dirty="0" err="1" smtClean="0"/>
              <a:t>emotions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friction</a:t>
            </a:r>
          </a:p>
          <a:p>
            <a:r>
              <a:rPr lang="nl-NL" dirty="0" err="1" smtClean="0"/>
              <a:t>Need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more </a:t>
            </a:r>
            <a:r>
              <a:rPr lang="nl-NL" dirty="0" err="1" smtClean="0"/>
              <a:t>sharing</a:t>
            </a:r>
            <a:r>
              <a:rPr lang="nl-NL" dirty="0" smtClean="0"/>
              <a:t> of </a:t>
            </a:r>
            <a:r>
              <a:rPr lang="nl-NL" dirty="0" err="1" smtClean="0"/>
              <a:t>processes</a:t>
            </a:r>
            <a:r>
              <a:rPr lang="nl-NL" dirty="0" smtClean="0"/>
              <a:t>, tools </a:t>
            </a:r>
            <a:r>
              <a:rPr lang="nl-NL" dirty="0" err="1" smtClean="0"/>
              <a:t>and</a:t>
            </a:r>
            <a:r>
              <a:rPr lang="nl-NL" dirty="0" smtClean="0"/>
              <a:t> practical tips </a:t>
            </a:r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5676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/>
            <a:r>
              <a:rPr lang="en-US" dirty="0" smtClean="0"/>
              <a:t>Goals:</a:t>
            </a:r>
          </a:p>
          <a:p>
            <a:pPr marL="285750" indent="-285750"/>
            <a:r>
              <a:rPr lang="en-US" dirty="0" smtClean="0"/>
              <a:t>Ensuring awareness of crisis management as a priority throughout the community;</a:t>
            </a:r>
          </a:p>
          <a:p>
            <a:pPr marL="285750" lvl="0" indent="-285750"/>
            <a:r>
              <a:rPr lang="en-US" dirty="0" smtClean="0"/>
              <a:t>Ensuring all NRENs have the tools and guidelines to form or enhance their crisis management plans and procedures;</a:t>
            </a:r>
          </a:p>
          <a:p>
            <a:pPr marL="285750" lvl="0" indent="-285750"/>
            <a:r>
              <a:rPr lang="en-US" dirty="0" smtClean="0"/>
              <a:t>Everyone goes away with at least one point of action on crisis management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384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094772"/>
            <a:ext cx="9186861" cy="377989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4168" y="272717"/>
            <a:ext cx="9023685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72258" y="770731"/>
            <a:ext cx="1834330" cy="977860"/>
          </a:xfrm>
          <a:prstGeom prst="rect">
            <a:avLst/>
          </a:prstGeom>
        </p:spPr>
      </p:pic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716834"/>
            <a:ext cx="462915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716834"/>
            <a:ext cx="3236119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273" y="1331499"/>
            <a:ext cx="76122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6448923" y="3046373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 userDrawn="1"/>
        </p:nvSpPr>
        <p:spPr>
          <a:xfrm>
            <a:off x="5694943" y="3046373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8021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294836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678947" y="6254092"/>
            <a:ext cx="778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1 project.</a:t>
            </a:r>
          </a:p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691567 (GN4-1).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4773547"/>
            <a:ext cx="1219200" cy="52976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54" y="6304265"/>
            <a:ext cx="350587" cy="23820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41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623697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5102408"/>
            <a:ext cx="1219200" cy="529760"/>
          </a:xfrm>
          <a:prstGeom prst="rect">
            <a:avLst/>
          </a:prstGeom>
        </p:spPr>
      </p:pic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41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417195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1" y="1681163"/>
            <a:ext cx="413623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2489201"/>
            <a:ext cx="4164806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0"/>
            <a:ext cx="5898092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3" y="1532467"/>
            <a:ext cx="2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28" y="4083050"/>
            <a:ext cx="8406062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524586"/>
            <a:ext cx="8486943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651518"/>
            <a:ext cx="462915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642188"/>
            <a:ext cx="3236119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203200"/>
            <a:ext cx="6780516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1524000"/>
            <a:ext cx="8181975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5" y="6413247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6457890"/>
            <a:ext cx="3115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987" y="219648"/>
            <a:ext cx="1691439" cy="7599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1015675"/>
            <a:ext cx="8678778" cy="31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ventr.geant.org/events/2899" TargetMode="External"/><Relationship Id="rId2" Type="http://schemas.openxmlformats.org/officeDocument/2006/relationships/hyperlink" Target="https://www.geant.org/People/Community_Programme/Pages/CLAW.asp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geant.org/display/gn42na3/Crisis+management+information+sharing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Charlie van Genuchten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err="1" smtClean="0"/>
              <a:t>Infoshare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 smtClean="0"/>
              <a:t>Crisis Management Event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CLAW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September 20, 2018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Creator of Chaos, GÉANT/SURFnet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52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</a:t>
            </a:r>
            <a:r>
              <a:rPr lang="en-US" dirty="0" smtClean="0"/>
              <a:t>ey differences:</a:t>
            </a:r>
            <a:endParaRPr lang="en-US" dirty="0"/>
          </a:p>
          <a:p>
            <a:pPr lvl="1"/>
            <a:r>
              <a:rPr lang="en-US" dirty="0" smtClean="0"/>
              <a:t>More focus on basics crisis management</a:t>
            </a:r>
            <a:endParaRPr lang="en-US" dirty="0"/>
          </a:p>
          <a:p>
            <a:pPr lvl="1"/>
            <a:r>
              <a:rPr lang="en-US" dirty="0" smtClean="0"/>
              <a:t>More focus on team work</a:t>
            </a:r>
            <a:endParaRPr lang="en-US" dirty="0"/>
          </a:p>
          <a:p>
            <a:pPr lvl="1"/>
            <a:r>
              <a:rPr lang="en-US" dirty="0" smtClean="0"/>
              <a:t>Training on how to create your own crisis management exercise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What will be the same: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haring </a:t>
            </a:r>
            <a:r>
              <a:rPr lang="en-US" dirty="0"/>
              <a:t>experiences and best/worst practices about crisis </a:t>
            </a:r>
            <a:r>
              <a:rPr lang="en-US" dirty="0" smtClean="0"/>
              <a:t>management</a:t>
            </a:r>
          </a:p>
          <a:p>
            <a:pPr lvl="1"/>
            <a:r>
              <a:rPr lang="en-US" dirty="0" smtClean="0"/>
              <a:t>Different communities coming together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Differences</a:t>
            </a:r>
            <a:r>
              <a:rPr lang="nl-NL" dirty="0" smtClean="0"/>
              <a:t>/</a:t>
            </a:r>
            <a:r>
              <a:rPr lang="nl-NL" dirty="0" err="1" smtClean="0"/>
              <a:t>similarities</a:t>
            </a:r>
            <a:r>
              <a:rPr lang="nl-NL" dirty="0" smtClean="0"/>
              <a:t> last </a:t>
            </a:r>
            <a:r>
              <a:rPr lang="nl-NL" dirty="0" err="1" smtClean="0"/>
              <a:t>year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613289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More info: </a:t>
            </a:r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www.geant.org/People/Community_Programme/Pages/CLAW.aspx</a:t>
            </a:r>
            <a:endParaRPr lang="nl-NL" dirty="0" smtClean="0"/>
          </a:p>
          <a:p>
            <a:endParaRPr lang="nl-NL" dirty="0"/>
          </a:p>
          <a:p>
            <a:r>
              <a:rPr lang="nl-NL" dirty="0"/>
              <a:t>Register: </a:t>
            </a:r>
            <a:r>
              <a:rPr lang="nl-NL" dirty="0">
                <a:hlinkClick r:id="rId3"/>
              </a:rPr>
              <a:t>https://</a:t>
            </a:r>
            <a:r>
              <a:rPr lang="nl-NL" dirty="0" smtClean="0">
                <a:hlinkClick r:id="rId3"/>
              </a:rPr>
              <a:t>eventr.geant.org/events/2899</a:t>
            </a:r>
            <a:endParaRPr lang="nl-NL" dirty="0" smtClean="0"/>
          </a:p>
          <a:p>
            <a:endParaRPr lang="nl-NL" dirty="0"/>
          </a:p>
          <a:p>
            <a:r>
              <a:rPr lang="nl-NL" dirty="0" err="1" smtClean="0"/>
              <a:t>Material</a:t>
            </a:r>
            <a:r>
              <a:rPr lang="nl-NL" dirty="0" smtClean="0"/>
              <a:t> CLAW 2017: </a:t>
            </a:r>
            <a:r>
              <a:rPr lang="nl-NL" dirty="0" smtClean="0">
                <a:hlinkClick r:id="rId4"/>
              </a:rPr>
              <a:t>https</a:t>
            </a:r>
            <a:r>
              <a:rPr lang="nl-NL" dirty="0">
                <a:hlinkClick r:id="rId4"/>
              </a:rPr>
              <a:t>://</a:t>
            </a:r>
            <a:r>
              <a:rPr lang="nl-NL" dirty="0" smtClean="0">
                <a:hlinkClick r:id="rId4"/>
              </a:rPr>
              <a:t>wiki.geant.org/display/gn42na3/Crisis+management+information+sharing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More info </a:t>
            </a:r>
            <a:r>
              <a:rPr lang="nl-NL" dirty="0" err="1" smtClean="0"/>
              <a:t>and</a:t>
            </a:r>
            <a:r>
              <a:rPr lang="nl-NL" dirty="0" smtClean="0"/>
              <a:t> register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411572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427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634" y="1432506"/>
            <a:ext cx="4191754" cy="4790576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CRISIS!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5534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Why</a:t>
            </a:r>
            <a:r>
              <a:rPr lang="nl-NL" dirty="0" smtClean="0"/>
              <a:t>?</a:t>
            </a:r>
            <a:endParaRPr lang="nl-NL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479" y="2189639"/>
            <a:ext cx="5187636" cy="3251405"/>
          </a:xfrm>
        </p:spPr>
      </p:pic>
    </p:spTree>
    <p:extLst>
      <p:ext uri="{BB962C8B-B14F-4D97-AF65-F5344CB8AC3E}">
        <p14:creationId xmlns:p14="http://schemas.microsoft.com/office/powerpoint/2010/main" val="197406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53" y="1620570"/>
            <a:ext cx="8027444" cy="4510403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How?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6577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533" y="1333617"/>
            <a:ext cx="5341544" cy="4996185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What</a:t>
            </a:r>
            <a:r>
              <a:rPr lang="nl-NL" dirty="0" smtClean="0"/>
              <a:t>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4825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CLAW 2017</a:t>
            </a:r>
            <a:endParaRPr lang="nl-NL" dirty="0"/>
          </a:p>
        </p:txBody>
      </p:sp>
      <p:pic>
        <p:nvPicPr>
          <p:cNvPr id="5" name="Content Placeholder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75" y="1549301"/>
            <a:ext cx="8181975" cy="4602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41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pPr marL="0" indent="0" algn="ctr" fontAlgn="t">
              <a:buNone/>
            </a:pPr>
            <a:r>
              <a:rPr lang="en-US" i="1" dirty="0" smtClean="0"/>
              <a:t>“Finding </a:t>
            </a:r>
            <a:r>
              <a:rPr lang="en-US" i="1" dirty="0"/>
              <a:t>out that there are plenty of people who've are solving the same problem and there is a lot of experience out there</a:t>
            </a:r>
            <a:r>
              <a:rPr lang="en-US" i="1" dirty="0" smtClean="0"/>
              <a:t>.”</a:t>
            </a:r>
            <a:endParaRPr lang="nl-NL" sz="4400" i="1" dirty="0"/>
          </a:p>
          <a:p>
            <a:pPr marL="457200" lvl="1" indent="0" algn="ctr">
              <a:buNone/>
            </a:pPr>
            <a:endParaRPr lang="en-US" i="1" dirty="0" smtClean="0"/>
          </a:p>
          <a:p>
            <a:pPr marL="457200" lvl="1" indent="0" algn="ctr">
              <a:buNone/>
            </a:pPr>
            <a:endParaRPr lang="en-US" i="1" dirty="0"/>
          </a:p>
          <a:p>
            <a:pPr marL="457200" lvl="1" indent="0" algn="ctr">
              <a:buNone/>
            </a:pPr>
            <a:r>
              <a:rPr lang="en-US" i="1" dirty="0" smtClean="0"/>
              <a:t>“…another </a:t>
            </a:r>
            <a:r>
              <a:rPr lang="en-US" i="1" dirty="0"/>
              <a:t>result of the Malaga meeting for me was to</a:t>
            </a:r>
            <a:br>
              <a:rPr lang="en-US" i="1" dirty="0"/>
            </a:br>
            <a:r>
              <a:rPr lang="en-US" i="1" dirty="0"/>
              <a:t>accept that accident situations are not normal. Stress situations can lead</a:t>
            </a:r>
            <a:br>
              <a:rPr lang="en-US" i="1" dirty="0"/>
            </a:br>
            <a:r>
              <a:rPr lang="en-US" i="1" dirty="0"/>
              <a:t>to "</a:t>
            </a:r>
            <a:r>
              <a:rPr lang="en-US" i="1" dirty="0" err="1"/>
              <a:t>unnormal</a:t>
            </a:r>
            <a:r>
              <a:rPr lang="en-US" i="1" dirty="0"/>
              <a:t>" reactions and actions  which would in this form never have</a:t>
            </a:r>
            <a:br>
              <a:rPr lang="en-US" i="1" dirty="0"/>
            </a:br>
            <a:r>
              <a:rPr lang="en-US" i="1" dirty="0"/>
              <a:t>happened in "normal" situations. That's a very important insight</a:t>
            </a:r>
            <a:r>
              <a:rPr lang="en-US" i="1" dirty="0" smtClean="0"/>
              <a:t>!”</a:t>
            </a:r>
            <a:endParaRPr lang="nl-NL" i="1" dirty="0" smtClean="0"/>
          </a:p>
          <a:p>
            <a:endParaRPr lang="nl-NL" dirty="0" smtClean="0"/>
          </a:p>
          <a:p>
            <a:pPr marL="0" indent="0" algn="ctr">
              <a:buNone/>
            </a:pPr>
            <a:r>
              <a:rPr lang="nl-NL" i="1" dirty="0" smtClean="0"/>
              <a:t>“Crisis </a:t>
            </a:r>
            <a:r>
              <a:rPr lang="nl-NL" i="1" dirty="0"/>
              <a:t>management </a:t>
            </a:r>
            <a:r>
              <a:rPr lang="nl-NL" i="1" dirty="0" err="1"/>
              <a:t>involves</a:t>
            </a:r>
            <a:r>
              <a:rPr lang="nl-NL" i="1" dirty="0"/>
              <a:t> </a:t>
            </a:r>
            <a:r>
              <a:rPr lang="nl-NL" i="1" dirty="0" err="1"/>
              <a:t>everyone</a:t>
            </a:r>
            <a:r>
              <a:rPr lang="nl-NL" i="1" dirty="0"/>
              <a:t>, </a:t>
            </a:r>
            <a:r>
              <a:rPr lang="nl-NL" i="1" dirty="0" err="1"/>
              <a:t>not</a:t>
            </a:r>
            <a:r>
              <a:rPr lang="nl-NL" i="1" dirty="0"/>
              <a:t> </a:t>
            </a:r>
            <a:r>
              <a:rPr lang="nl-NL" i="1" dirty="0" err="1"/>
              <a:t>just</a:t>
            </a:r>
            <a:r>
              <a:rPr lang="nl-NL" i="1" dirty="0"/>
              <a:t> </a:t>
            </a:r>
            <a:r>
              <a:rPr lang="nl-NL" i="1" dirty="0" err="1"/>
              <a:t>one</a:t>
            </a:r>
            <a:r>
              <a:rPr lang="nl-NL" i="1" dirty="0"/>
              <a:t> person </a:t>
            </a:r>
            <a:r>
              <a:rPr lang="nl-NL" i="1" dirty="0" err="1"/>
              <a:t>writing</a:t>
            </a:r>
            <a:r>
              <a:rPr lang="nl-NL" i="1" dirty="0"/>
              <a:t> a </a:t>
            </a:r>
            <a:r>
              <a:rPr lang="nl-NL" i="1" dirty="0" smtClean="0"/>
              <a:t>plan.”</a:t>
            </a:r>
            <a:endParaRPr lang="nl-NL" i="1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Take </a:t>
            </a:r>
            <a:r>
              <a:rPr lang="nl-NL" dirty="0" err="1" smtClean="0"/>
              <a:t>aways</a:t>
            </a:r>
            <a:r>
              <a:rPr lang="nl-NL" dirty="0" smtClean="0"/>
              <a:t> CLAW 2017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4643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15" y="2683843"/>
            <a:ext cx="7957995" cy="2403314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CLAW 2018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0611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November 11</a:t>
            </a:r>
          </a:p>
          <a:p>
            <a:pPr lvl="1"/>
            <a:r>
              <a:rPr lang="nl-NL" dirty="0" smtClean="0"/>
              <a:t>Opening </a:t>
            </a:r>
            <a:r>
              <a:rPr lang="nl-NL" dirty="0" err="1" smtClean="0"/>
              <a:t>Dinner</a:t>
            </a:r>
            <a:endParaRPr lang="nl-NL" dirty="0" smtClean="0"/>
          </a:p>
          <a:p>
            <a:r>
              <a:rPr lang="nl-NL" dirty="0" smtClean="0"/>
              <a:t>November 12</a:t>
            </a:r>
            <a:endParaRPr lang="nl-NL" dirty="0"/>
          </a:p>
          <a:p>
            <a:pPr lvl="1"/>
            <a:r>
              <a:rPr lang="nl-NL" dirty="0" smtClean="0"/>
              <a:t>Crisis Management </a:t>
            </a:r>
            <a:r>
              <a:rPr lang="nl-NL" dirty="0" err="1" smtClean="0"/>
              <a:t>Exercise</a:t>
            </a:r>
            <a:endParaRPr lang="nl-NL" dirty="0" smtClean="0"/>
          </a:p>
          <a:p>
            <a:pPr lvl="1"/>
            <a:r>
              <a:rPr lang="nl-NL" dirty="0" smtClean="0"/>
              <a:t>Training:  Team </a:t>
            </a:r>
            <a:r>
              <a:rPr lang="nl-NL" dirty="0" err="1" smtClean="0"/>
              <a:t>Work</a:t>
            </a:r>
            <a:r>
              <a:rPr lang="nl-NL" dirty="0" smtClean="0"/>
              <a:t> </a:t>
            </a:r>
            <a:r>
              <a:rPr lang="nl-NL" dirty="0" err="1" smtClean="0"/>
              <a:t>during</a:t>
            </a:r>
            <a:r>
              <a:rPr lang="nl-NL" dirty="0" smtClean="0"/>
              <a:t> Crisis</a:t>
            </a:r>
          </a:p>
          <a:p>
            <a:pPr lvl="1"/>
            <a:r>
              <a:rPr lang="nl-NL" dirty="0" err="1" smtClean="0"/>
              <a:t>Lightning</a:t>
            </a:r>
            <a:r>
              <a:rPr lang="nl-NL" dirty="0" smtClean="0"/>
              <a:t> </a:t>
            </a:r>
            <a:r>
              <a:rPr lang="nl-NL" dirty="0" err="1"/>
              <a:t>T</a:t>
            </a:r>
            <a:r>
              <a:rPr lang="nl-NL" dirty="0" err="1" smtClean="0"/>
              <a:t>alks</a:t>
            </a:r>
            <a:endParaRPr lang="nl-NL" dirty="0" smtClean="0"/>
          </a:p>
          <a:p>
            <a:r>
              <a:rPr lang="nl-NL" dirty="0" smtClean="0"/>
              <a:t>November 13</a:t>
            </a:r>
          </a:p>
          <a:p>
            <a:pPr lvl="1"/>
            <a:r>
              <a:rPr lang="nl-NL" dirty="0" err="1" smtClean="0"/>
              <a:t>Lightning</a:t>
            </a:r>
            <a:r>
              <a:rPr lang="nl-NL" dirty="0" smtClean="0"/>
              <a:t> </a:t>
            </a:r>
            <a:r>
              <a:rPr lang="nl-NL" dirty="0" err="1" smtClean="0"/>
              <a:t>Talks</a:t>
            </a:r>
            <a:endParaRPr lang="nl-NL" dirty="0" smtClean="0"/>
          </a:p>
          <a:p>
            <a:pPr lvl="1"/>
            <a:r>
              <a:rPr lang="nl-NL" dirty="0" smtClean="0"/>
              <a:t>Train </a:t>
            </a:r>
            <a:r>
              <a:rPr lang="nl-NL" dirty="0" err="1" smtClean="0"/>
              <a:t>the</a:t>
            </a:r>
            <a:r>
              <a:rPr lang="nl-NL" dirty="0" smtClean="0"/>
              <a:t> Trainer: How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build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own</a:t>
            </a:r>
            <a:r>
              <a:rPr lang="nl-NL" dirty="0" smtClean="0"/>
              <a:t> Crisis </a:t>
            </a:r>
            <a:r>
              <a:rPr lang="nl-NL" dirty="0" err="1" smtClean="0"/>
              <a:t>Exercise</a:t>
            </a:r>
            <a:endParaRPr lang="nl-NL" dirty="0" smtClean="0"/>
          </a:p>
          <a:p>
            <a:pPr lvl="1"/>
            <a:r>
              <a:rPr lang="nl-NL" dirty="0" smtClean="0"/>
              <a:t>Show </a:t>
            </a:r>
            <a:r>
              <a:rPr lang="nl-NL" dirty="0" err="1" smtClean="0"/>
              <a:t>and</a:t>
            </a:r>
            <a:r>
              <a:rPr lang="nl-NL" dirty="0" smtClean="0"/>
              <a:t> Tell </a:t>
            </a:r>
            <a:r>
              <a:rPr lang="nl-NL" dirty="0" err="1" smtClean="0"/>
              <a:t>Sessions</a:t>
            </a:r>
            <a:endParaRPr lang="nl-NL" dirty="0" smtClean="0"/>
          </a:p>
          <a:p>
            <a:pPr lvl="1"/>
            <a:r>
              <a:rPr lang="nl-NL" dirty="0" smtClean="0"/>
              <a:t>Training: </a:t>
            </a:r>
            <a:r>
              <a:rPr lang="nl-NL" dirty="0" err="1" smtClean="0"/>
              <a:t>What</a:t>
            </a:r>
            <a:r>
              <a:rPr lang="nl-NL" dirty="0" smtClean="0"/>
              <a:t> is a Crisis?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Programme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8999018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42B61AA90142A8D5A114AFFAD389" ma:contentTypeVersion="1" ma:contentTypeDescription="Create a new document." ma:contentTypeScope="" ma:versionID="138dd77d572eb9aa87051d9216bdb44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F8F0BB2-8848-4E68-80B0-B0624BDBD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9AA3960-760A-4B61-8C8B-DBF90F37C8C8}">
  <ds:schemaRefs>
    <ds:schemaRef ds:uri="http://purl.org/dc/elements/1.1/"/>
    <ds:schemaRef ds:uri="http://purl.org/dc/terms/"/>
    <ds:schemaRef ds:uri="http://schemas.microsoft.com/office/2006/documentManagement/types"/>
    <ds:schemaRef ds:uri="http://schemas.microsoft.com/sharepoint/v3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3397</TotalTime>
  <Words>562</Words>
  <Application>Microsoft Office PowerPoint</Application>
  <PresentationFormat>On-screen Show (4:3)</PresentationFormat>
  <Paragraphs>89</Paragraphs>
  <Slides>12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Verdana</vt:lpstr>
      <vt:lpstr>GEANT Association</vt:lpstr>
      <vt:lpstr>PowerPoint Presentation</vt:lpstr>
      <vt:lpstr>CRISIS!</vt:lpstr>
      <vt:lpstr>Why?</vt:lpstr>
      <vt:lpstr>How?</vt:lpstr>
      <vt:lpstr>What? </vt:lpstr>
      <vt:lpstr>CLAW 2017</vt:lpstr>
      <vt:lpstr>Take aways CLAW 2017 </vt:lpstr>
      <vt:lpstr>CLAW 2018</vt:lpstr>
      <vt:lpstr>Programme</vt:lpstr>
      <vt:lpstr>Differences/similarities last year</vt:lpstr>
      <vt:lpstr>More info and register</vt:lpstr>
      <vt:lpstr>PowerPoint Presentation</vt:lpstr>
    </vt:vector>
  </TitlesOfParts>
  <Company>DANTE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surf</cp:lastModifiedBy>
  <cp:revision>91</cp:revision>
  <cp:lastPrinted>2015-05-01T10:30:08Z</cp:lastPrinted>
  <dcterms:created xsi:type="dcterms:W3CDTF">2015-04-29T14:13:57Z</dcterms:created>
  <dcterms:modified xsi:type="dcterms:W3CDTF">2018-09-20T11:40:21Z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0x01010015D342B61AA90142A8D5A114AFFAD389</vt:lpwstr>
  </property>
</Properties>
</file>