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5"/>
    <p:sldMasterId id="2147483650" r:id="rId6"/>
  </p:sldMasterIdLst>
  <p:notesMasterIdLst>
    <p:notesMasterId r:id="rId10"/>
  </p:notesMasterIdLst>
  <p:sldIdLst>
    <p:sldId id="256" r:id="rId7"/>
    <p:sldId id="257" r:id="rId8"/>
    <p:sldId id="258" r:id="rId9"/>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6" roundtripDataSignature="AMtx7mi/YdO1BoM4x09ejgR6aBLm77aUc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8"/>
  </p:normalViewPr>
  <p:slideViewPr>
    <p:cSldViewPr snapToGrid="0">
      <p:cViewPr varScale="1">
        <p:scale>
          <a:sx n="112" d="100"/>
          <a:sy n="112" d="100"/>
        </p:scale>
        <p:origin x="48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26" Type="http://customschemas.google.com/relationships/presentationmetadata" Target="metadata"/><Relationship Id="rId3" Type="http://schemas.openxmlformats.org/officeDocument/2006/relationships/customXml" Target="../customXml/item3.xml"/><Relationship Id="rId7" Type="http://schemas.openxmlformats.org/officeDocument/2006/relationships/slide" Target="slides/slide1.xml"/><Relationship Id="rId2" Type="http://schemas.openxmlformats.org/officeDocument/2006/relationships/customXml" Target="../customXml/item2.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5" Type="http://schemas.openxmlformats.org/officeDocument/2006/relationships/slideMaster" Target="slideMasters/slideMaster1.xml"/><Relationship Id="rId28" Type="http://schemas.openxmlformats.org/officeDocument/2006/relationships/viewProps" Target="viewProps.xml"/><Relationship Id="rId10"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3.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8" name="Google Shape;30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9" name="Google Shape;309;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g2b7aed19330_0_1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7" name="Google Shape;317;g2b7aed19330_0_19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8" name="Google Shape;318;g2b7aed19330_0_19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jpg"/><Relationship Id="rId1" Type="http://schemas.openxmlformats.org/officeDocument/2006/relationships/slideMaster" Target="../slideMasters/slideMaster2.xml"/><Relationship Id="rId5" Type="http://schemas.openxmlformats.org/officeDocument/2006/relationships/image" Target="../media/image16.png"/><Relationship Id="rId4" Type="http://schemas.openxmlformats.org/officeDocument/2006/relationships/image" Target="../media/image15.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jpg"/><Relationship Id="rId1" Type="http://schemas.openxmlformats.org/officeDocument/2006/relationships/slideMaster" Target="../slideMasters/slideMaster2.xml"/><Relationship Id="rId5" Type="http://schemas.openxmlformats.org/officeDocument/2006/relationships/image" Target="../media/image16.png"/><Relationship Id="rId4" Type="http://schemas.openxmlformats.org/officeDocument/2006/relationships/image" Target="../media/image15.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jpg"/><Relationship Id="rId1" Type="http://schemas.openxmlformats.org/officeDocument/2006/relationships/slideMaster" Target="../slideMasters/slideMaster2.xml"/><Relationship Id="rId5" Type="http://schemas.openxmlformats.org/officeDocument/2006/relationships/image" Target="../media/image16.png"/><Relationship Id="rId4" Type="http://schemas.openxmlformats.org/officeDocument/2006/relationships/image" Target="../media/image1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jpg"/><Relationship Id="rId1" Type="http://schemas.openxmlformats.org/officeDocument/2006/relationships/slideMaster" Target="../slideMasters/slideMaster2.xml"/><Relationship Id="rId5" Type="http://schemas.openxmlformats.org/officeDocument/2006/relationships/image" Target="../media/image16.png"/><Relationship Id="rId4" Type="http://schemas.openxmlformats.org/officeDocument/2006/relationships/image" Target="../media/image1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7.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4"/>
        <p:cNvGrpSpPr/>
        <p:nvPr/>
      </p:nvGrpSpPr>
      <p:grpSpPr>
        <a:xfrm>
          <a:off x="0" y="0"/>
          <a:ext cx="0" cy="0"/>
          <a:chOff x="0" y="0"/>
          <a:chExt cx="0" cy="0"/>
        </a:xfrm>
      </p:grpSpPr>
      <p:sp>
        <p:nvSpPr>
          <p:cNvPr id="15" name="Google Shape;15;p13"/>
          <p:cNvSpPr/>
          <p:nvPr/>
        </p:nvSpPr>
        <p:spPr>
          <a:xfrm>
            <a:off x="0" y="-22301"/>
            <a:ext cx="12032535" cy="6338264"/>
          </a:xfrm>
          <a:prstGeom prst="rect">
            <a:avLst/>
          </a:prstGeom>
          <a:solidFill>
            <a:srgbClr val="3034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6" name="Google Shape;16;p13"/>
          <p:cNvPicPr preferRelativeResize="0"/>
          <p:nvPr/>
        </p:nvPicPr>
        <p:blipFill rotWithShape="1">
          <a:blip r:embed="rId2">
            <a:alphaModFix/>
          </a:blip>
          <a:srcRect l="13286" t="60631" r="43124" b="7996"/>
          <a:stretch/>
        </p:blipFill>
        <p:spPr>
          <a:xfrm>
            <a:off x="711199" y="-22302"/>
            <a:ext cx="11480801" cy="5825201"/>
          </a:xfrm>
          <a:prstGeom prst="rect">
            <a:avLst/>
          </a:prstGeom>
          <a:noFill/>
          <a:ln>
            <a:noFill/>
          </a:ln>
        </p:spPr>
      </p:pic>
      <p:sp>
        <p:nvSpPr>
          <p:cNvPr id="17" name="Google Shape;17;p13"/>
          <p:cNvSpPr/>
          <p:nvPr/>
        </p:nvSpPr>
        <p:spPr>
          <a:xfrm>
            <a:off x="12754" y="4832211"/>
            <a:ext cx="12179246" cy="2042360"/>
          </a:xfrm>
          <a:prstGeom prst="rect">
            <a:avLst/>
          </a:prstGeom>
          <a:solidFill>
            <a:srgbClr val="425E9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3"/>
          <p:cNvPicPr preferRelativeResize="0"/>
          <p:nvPr/>
        </p:nvPicPr>
        <p:blipFill rotWithShape="1">
          <a:blip r:embed="rId3">
            <a:alphaModFix/>
          </a:blip>
          <a:srcRect t="-1" b="15499"/>
          <a:stretch/>
        </p:blipFill>
        <p:spPr>
          <a:xfrm>
            <a:off x="852542" y="682159"/>
            <a:ext cx="1432450" cy="689706"/>
          </a:xfrm>
          <a:prstGeom prst="rect">
            <a:avLst/>
          </a:prstGeom>
          <a:noFill/>
          <a:ln>
            <a:noFill/>
          </a:ln>
        </p:spPr>
      </p:pic>
      <p:sp>
        <p:nvSpPr>
          <p:cNvPr id="19" name="Google Shape;19;p13"/>
          <p:cNvSpPr txBox="1">
            <a:spLocks noGrp="1"/>
          </p:cNvSpPr>
          <p:nvPr>
            <p:ph type="title"/>
          </p:nvPr>
        </p:nvSpPr>
        <p:spPr>
          <a:xfrm>
            <a:off x="744354" y="2314410"/>
            <a:ext cx="9894723" cy="430909"/>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lt1"/>
              </a:buClr>
              <a:buSzPts val="4000"/>
              <a:buFont typeface="Calibri"/>
              <a:buNone/>
              <a:defRPr sz="4000" b="1"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0" name="Google Shape;20;p13"/>
          <p:cNvSpPr txBox="1">
            <a:spLocks noGrp="1"/>
          </p:cNvSpPr>
          <p:nvPr>
            <p:ph type="body" idx="1"/>
          </p:nvPr>
        </p:nvSpPr>
        <p:spPr>
          <a:xfrm>
            <a:off x="744354" y="2777636"/>
            <a:ext cx="10444393" cy="479323"/>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lt1"/>
              </a:buClr>
              <a:buSzPts val="2400"/>
              <a:buFont typeface="Arial"/>
              <a:buNone/>
              <a:defRPr sz="2400" b="0" i="0" u="none" strike="noStrike" cap="none">
                <a:solidFill>
                  <a:schemeClr val="l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2pPr>
            <a:lvl3pPr marL="1371600" marR="0" lvl="2"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3pPr>
            <a:lvl4pPr marL="1828800" marR="0" lvl="3"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4pPr>
            <a:lvl5pPr marL="2286000" marR="0" lvl="4"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 name="Google Shape;21;p13"/>
          <p:cNvSpPr/>
          <p:nvPr/>
        </p:nvSpPr>
        <p:spPr>
          <a:xfrm>
            <a:off x="11037739" y="5716824"/>
            <a:ext cx="1171195" cy="1171195"/>
          </a:xfrm>
          <a:custGeom>
            <a:avLst/>
            <a:gdLst/>
            <a:ahLst/>
            <a:cxnLst/>
            <a:rect l="l" t="t" r="r" b="b"/>
            <a:pathLst>
              <a:path w="1402596" h="1402596" extrusionOk="0">
                <a:moveTo>
                  <a:pt x="0" y="1402596"/>
                </a:moveTo>
                <a:lnTo>
                  <a:pt x="1402596" y="0"/>
                </a:lnTo>
                <a:lnTo>
                  <a:pt x="1402596" y="1402596"/>
                </a:lnTo>
                <a:lnTo>
                  <a:pt x="0" y="1402596"/>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 name="Google Shape;22;p13"/>
          <p:cNvSpPr/>
          <p:nvPr/>
        </p:nvSpPr>
        <p:spPr>
          <a:xfrm rot="-2659028">
            <a:off x="10539361" y="5650681"/>
            <a:ext cx="1640667" cy="774393"/>
          </a:xfrm>
          <a:custGeom>
            <a:avLst/>
            <a:gdLst/>
            <a:ahLst/>
            <a:cxnLst/>
            <a:rect l="l" t="t" r="r" b="b"/>
            <a:pathLst>
              <a:path w="1568570" h="780013" extrusionOk="0">
                <a:moveTo>
                  <a:pt x="0" y="780013"/>
                </a:moveTo>
                <a:cubicBezTo>
                  <a:pt x="22577" y="772854"/>
                  <a:pt x="614066" y="457407"/>
                  <a:pt x="805448" y="0"/>
                </a:cubicBezTo>
                <a:cubicBezTo>
                  <a:pt x="1338525" y="651398"/>
                  <a:pt x="1577484" y="756042"/>
                  <a:pt x="1568317" y="756181"/>
                </a:cubicBezTo>
                <a:lnTo>
                  <a:pt x="0" y="780013"/>
                </a:lnTo>
                <a:close/>
              </a:path>
            </a:pathLst>
          </a:custGeom>
          <a:solidFill>
            <a:srgbClr val="3033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 name="Google Shape;23;p13"/>
          <p:cNvSpPr txBox="1"/>
          <p:nvPr/>
        </p:nvSpPr>
        <p:spPr>
          <a:xfrm>
            <a:off x="11291245" y="6408696"/>
            <a:ext cx="1003253" cy="479323"/>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EE426D"/>
              </a:buClr>
              <a:buSzPts val="2000"/>
              <a:buFont typeface="Arial"/>
              <a:buNone/>
            </a:pPr>
            <a:r>
              <a:rPr lang="en-GB" sz="2000" b="1" i="0" u="none" strike="noStrike" cap="none">
                <a:solidFill>
                  <a:srgbClr val="EE426D"/>
                </a:solidFill>
                <a:latin typeface="Calibri"/>
                <a:ea typeface="Calibri"/>
                <a:cs typeface="Calibri"/>
                <a:sym typeface="Calibri"/>
              </a:rPr>
              <a:t>GN5-1</a:t>
            </a:r>
            <a:endParaRPr sz="2000" b="1" i="0" u="none" strike="noStrike" cap="none">
              <a:solidFill>
                <a:srgbClr val="EE426D"/>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1_Custom Layout">
  <p:cSld name="11_Custom Layout">
    <p:spTree>
      <p:nvGrpSpPr>
        <p:cNvPr id="1" name="Shape 70"/>
        <p:cNvGrpSpPr/>
        <p:nvPr/>
      </p:nvGrpSpPr>
      <p:grpSpPr>
        <a:xfrm>
          <a:off x="0" y="0"/>
          <a:ext cx="0" cy="0"/>
          <a:chOff x="0" y="0"/>
          <a:chExt cx="0" cy="0"/>
        </a:xfrm>
      </p:grpSpPr>
      <p:pic>
        <p:nvPicPr>
          <p:cNvPr id="71" name="Google Shape;71;g2b7aed19330_0_244"/>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72" name="Google Shape;72;g2b7aed19330_0_244"/>
          <p:cNvSpPr txBox="1">
            <a:spLocks noGrp="1"/>
          </p:cNvSpPr>
          <p:nvPr>
            <p:ph type="title"/>
          </p:nvPr>
        </p:nvSpPr>
        <p:spPr>
          <a:xfrm>
            <a:off x="998895" y="705164"/>
            <a:ext cx="9894600" cy="4308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73" name="Google Shape;73;g2b7aed19330_0_244"/>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74" name="Google Shape;74;g2b7aed19330_0_244"/>
          <p:cNvSpPr txBox="1">
            <a:spLocks noGrp="1"/>
          </p:cNvSpPr>
          <p:nvPr>
            <p:ph type="body" idx="1"/>
          </p:nvPr>
        </p:nvSpPr>
        <p:spPr>
          <a:xfrm>
            <a:off x="998895" y="1428050"/>
            <a:ext cx="8633700" cy="4351200"/>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g2b7aed19330_0_244"/>
          <p:cNvSpPr txBox="1"/>
          <p:nvPr/>
        </p:nvSpPr>
        <p:spPr>
          <a:xfrm>
            <a:off x="8785191" y="6317559"/>
            <a:ext cx="1533000" cy="340800"/>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b="0" i="0" u="none" strike="noStrike" cap="none">
                <a:solidFill>
                  <a:srgbClr val="03435F"/>
                </a:solidFill>
                <a:latin typeface="Calibri"/>
                <a:ea typeface="Calibri"/>
                <a:cs typeface="Calibri"/>
                <a:sym typeface="Calibri"/>
              </a:rPr>
              <a:t>www.geant.org</a:t>
            </a:r>
            <a:endParaRPr sz="1200" b="0" i="0" u="none" strike="noStrike" cap="none">
              <a:solidFill>
                <a:srgbClr val="03435F"/>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23_Custom Layout">
  <p:cSld name="23_Custom Layout">
    <p:spTree>
      <p:nvGrpSpPr>
        <p:cNvPr id="1" name="Shape 76"/>
        <p:cNvGrpSpPr/>
        <p:nvPr/>
      </p:nvGrpSpPr>
      <p:grpSpPr>
        <a:xfrm>
          <a:off x="0" y="0"/>
          <a:ext cx="0" cy="0"/>
          <a:chOff x="0" y="0"/>
          <a:chExt cx="0" cy="0"/>
        </a:xfrm>
      </p:grpSpPr>
      <p:pic>
        <p:nvPicPr>
          <p:cNvPr id="77" name="Google Shape;77;g2b7aed19330_0_250"/>
          <p:cNvPicPr preferRelativeResize="0"/>
          <p:nvPr/>
        </p:nvPicPr>
        <p:blipFill rotWithShape="1">
          <a:blip r:embed="rId2">
            <a:alphaModFix/>
          </a:blip>
          <a:srcRect/>
          <a:stretch/>
        </p:blipFill>
        <p:spPr>
          <a:xfrm>
            <a:off x="9354879" y="0"/>
            <a:ext cx="2864614" cy="6858000"/>
          </a:xfrm>
          <a:prstGeom prst="rect">
            <a:avLst/>
          </a:prstGeom>
          <a:noFill/>
          <a:ln>
            <a:noFill/>
          </a:ln>
        </p:spPr>
      </p:pic>
      <p:sp>
        <p:nvSpPr>
          <p:cNvPr id="78" name="Google Shape;78;g2b7aed19330_0_250"/>
          <p:cNvSpPr txBox="1">
            <a:spLocks noGrp="1"/>
          </p:cNvSpPr>
          <p:nvPr>
            <p:ph type="title"/>
          </p:nvPr>
        </p:nvSpPr>
        <p:spPr>
          <a:xfrm>
            <a:off x="998895" y="705164"/>
            <a:ext cx="9894600" cy="4308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79" name="Google Shape;79;g2b7aed19330_0_250"/>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80" name="Google Shape;80;g2b7aed19330_0_250"/>
          <p:cNvSpPr txBox="1">
            <a:spLocks noGrp="1"/>
          </p:cNvSpPr>
          <p:nvPr>
            <p:ph type="body" idx="1"/>
          </p:nvPr>
        </p:nvSpPr>
        <p:spPr>
          <a:xfrm>
            <a:off x="998895" y="1428050"/>
            <a:ext cx="8633700" cy="4351200"/>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g2b7aed19330_0_250"/>
          <p:cNvSpPr txBox="1"/>
          <p:nvPr/>
        </p:nvSpPr>
        <p:spPr>
          <a:xfrm>
            <a:off x="8785191" y="6317559"/>
            <a:ext cx="1533000" cy="340800"/>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b="0" i="0" u="none" strike="noStrike" cap="none">
                <a:solidFill>
                  <a:srgbClr val="03435F"/>
                </a:solidFill>
                <a:latin typeface="Calibri"/>
                <a:ea typeface="Calibri"/>
                <a:cs typeface="Calibri"/>
                <a:sym typeface="Calibri"/>
              </a:rPr>
              <a:t>www.geant.org</a:t>
            </a:r>
            <a:endParaRPr sz="1200" b="0" i="0" u="none" strike="noStrike" cap="none">
              <a:solidFill>
                <a:srgbClr val="03435F"/>
              </a:solidFill>
              <a:latin typeface="Calibri"/>
              <a:ea typeface="Calibri"/>
              <a:cs typeface="Calibri"/>
              <a:sym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5_Custom Layout">
  <p:cSld name="5_Custom Layout">
    <p:spTree>
      <p:nvGrpSpPr>
        <p:cNvPr id="1" name="Shape 82"/>
        <p:cNvGrpSpPr/>
        <p:nvPr/>
      </p:nvGrpSpPr>
      <p:grpSpPr>
        <a:xfrm>
          <a:off x="0" y="0"/>
          <a:ext cx="0" cy="0"/>
          <a:chOff x="0" y="0"/>
          <a:chExt cx="0" cy="0"/>
        </a:xfrm>
      </p:grpSpPr>
      <p:sp>
        <p:nvSpPr>
          <p:cNvPr id="83" name="Google Shape;83;g2b7aed19330_0_256"/>
          <p:cNvSpPr txBox="1">
            <a:spLocks noGrp="1"/>
          </p:cNvSpPr>
          <p:nvPr>
            <p:ph type="title"/>
          </p:nvPr>
        </p:nvSpPr>
        <p:spPr>
          <a:xfrm>
            <a:off x="998895" y="705164"/>
            <a:ext cx="9894600" cy="4308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84" name="Google Shape;84;g2b7aed19330_0_256"/>
          <p:cNvPicPr preferRelativeResize="0"/>
          <p:nvPr/>
        </p:nvPicPr>
        <p:blipFill rotWithShape="1">
          <a:blip r:embed="rId2">
            <a:alphaModFix/>
          </a:blip>
          <a:srcRect/>
          <a:stretch/>
        </p:blipFill>
        <p:spPr>
          <a:xfrm>
            <a:off x="9327386" y="0"/>
            <a:ext cx="2864614" cy="6858000"/>
          </a:xfrm>
          <a:prstGeom prst="rect">
            <a:avLst/>
          </a:prstGeom>
          <a:noFill/>
          <a:ln>
            <a:noFill/>
          </a:ln>
        </p:spPr>
      </p:pic>
      <p:pic>
        <p:nvPicPr>
          <p:cNvPr id="85" name="Google Shape;85;g2b7aed19330_0_256"/>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86" name="Google Shape;86;g2b7aed19330_0_256"/>
          <p:cNvSpPr txBox="1">
            <a:spLocks noGrp="1"/>
          </p:cNvSpPr>
          <p:nvPr>
            <p:ph type="body" idx="1"/>
          </p:nvPr>
        </p:nvSpPr>
        <p:spPr>
          <a:xfrm>
            <a:off x="998895" y="1428050"/>
            <a:ext cx="8633700" cy="4351200"/>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7" name="Google Shape;87;g2b7aed19330_0_256"/>
          <p:cNvSpPr txBox="1"/>
          <p:nvPr/>
        </p:nvSpPr>
        <p:spPr>
          <a:xfrm>
            <a:off x="8785191" y="6317559"/>
            <a:ext cx="1533000" cy="340800"/>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b="0" i="0" u="none" strike="noStrike" cap="none">
                <a:solidFill>
                  <a:srgbClr val="03435F"/>
                </a:solidFill>
                <a:latin typeface="Calibri"/>
                <a:ea typeface="Calibri"/>
                <a:cs typeface="Calibri"/>
                <a:sym typeface="Calibri"/>
              </a:rPr>
              <a:t>www.geant.org</a:t>
            </a:r>
            <a:endParaRPr sz="1200" b="0" i="0" u="none" strike="noStrike" cap="none">
              <a:solidFill>
                <a:srgbClr val="03435F"/>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88"/>
        <p:cNvGrpSpPr/>
        <p:nvPr/>
      </p:nvGrpSpPr>
      <p:grpSpPr>
        <a:xfrm>
          <a:off x="0" y="0"/>
          <a:ext cx="0" cy="0"/>
          <a:chOff x="0" y="0"/>
          <a:chExt cx="0" cy="0"/>
        </a:xfrm>
      </p:grpSpPr>
      <p:sp>
        <p:nvSpPr>
          <p:cNvPr id="89" name="Google Shape;89;g2b7aed19330_0_262"/>
          <p:cNvSpPr txBox="1">
            <a:spLocks noGrp="1"/>
          </p:cNvSpPr>
          <p:nvPr>
            <p:ph type="body" idx="1"/>
          </p:nvPr>
        </p:nvSpPr>
        <p:spPr>
          <a:xfrm>
            <a:off x="892969" y="892969"/>
            <a:ext cx="10406100" cy="50721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rgbClr val="1E4E79"/>
              </a:buClr>
              <a:buSzPts val="1800"/>
              <a:buChar char="•"/>
              <a:defRPr/>
            </a:lvl1pPr>
            <a:lvl2pPr marL="914400" lvl="1" indent="-342900" algn="l">
              <a:lnSpc>
                <a:spcPct val="90000"/>
              </a:lnSpc>
              <a:spcBef>
                <a:spcPts val="500"/>
              </a:spcBef>
              <a:spcAft>
                <a:spcPts val="0"/>
              </a:spcAft>
              <a:buClr>
                <a:srgbClr val="1E4E79"/>
              </a:buClr>
              <a:buSzPts val="1800"/>
              <a:buChar char="•"/>
              <a:defRPr/>
            </a:lvl2pPr>
            <a:lvl3pPr marL="1371600" lvl="2" indent="-342900" algn="l">
              <a:lnSpc>
                <a:spcPct val="90000"/>
              </a:lnSpc>
              <a:spcBef>
                <a:spcPts val="500"/>
              </a:spcBef>
              <a:spcAft>
                <a:spcPts val="0"/>
              </a:spcAft>
              <a:buClr>
                <a:srgbClr val="1E4E79"/>
              </a:buClr>
              <a:buSzPts val="1800"/>
              <a:buChar char="•"/>
              <a:defRPr/>
            </a:lvl3pPr>
            <a:lvl4pPr marL="1828800" lvl="3" indent="-342900" algn="l">
              <a:lnSpc>
                <a:spcPct val="90000"/>
              </a:lnSpc>
              <a:spcBef>
                <a:spcPts val="500"/>
              </a:spcBef>
              <a:spcAft>
                <a:spcPts val="0"/>
              </a:spcAft>
              <a:buClr>
                <a:srgbClr val="1E4E79"/>
              </a:buClr>
              <a:buSzPts val="1800"/>
              <a:buChar char="•"/>
              <a:defRPr/>
            </a:lvl4pPr>
            <a:lvl5pPr marL="2286000" lvl="4" indent="-342900" algn="l">
              <a:lnSpc>
                <a:spcPct val="90000"/>
              </a:lnSpc>
              <a:spcBef>
                <a:spcPts val="500"/>
              </a:spcBef>
              <a:spcAft>
                <a:spcPts val="0"/>
              </a:spcAft>
              <a:buClr>
                <a:srgbClr val="1E4E79"/>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0" name="Google Shape;90;g2b7aed19330_0_262"/>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8_Custom Layout">
  <p:cSld name="8_Custom Layout">
    <p:spTree>
      <p:nvGrpSpPr>
        <p:cNvPr id="1" name="Shape 91"/>
        <p:cNvGrpSpPr/>
        <p:nvPr/>
      </p:nvGrpSpPr>
      <p:grpSpPr>
        <a:xfrm>
          <a:off x="0" y="0"/>
          <a:ext cx="0" cy="0"/>
          <a:chOff x="0" y="0"/>
          <a:chExt cx="0" cy="0"/>
        </a:xfrm>
      </p:grpSpPr>
      <p:pic>
        <p:nvPicPr>
          <p:cNvPr id="92" name="Google Shape;92;g2b7aed19330_0_265"/>
          <p:cNvPicPr preferRelativeResize="0"/>
          <p:nvPr/>
        </p:nvPicPr>
        <p:blipFill rotWithShape="1">
          <a:blip r:embed="rId2">
            <a:alphaModFix/>
          </a:blip>
          <a:srcRect/>
          <a:stretch/>
        </p:blipFill>
        <p:spPr>
          <a:xfrm>
            <a:off x="9327386" y="0"/>
            <a:ext cx="2864614" cy="6858000"/>
          </a:xfrm>
          <a:prstGeom prst="rect">
            <a:avLst/>
          </a:prstGeom>
          <a:noFill/>
          <a:ln>
            <a:noFill/>
          </a:ln>
        </p:spPr>
      </p:pic>
      <p:sp>
        <p:nvSpPr>
          <p:cNvPr id="93" name="Google Shape;93;g2b7aed19330_0_265"/>
          <p:cNvSpPr txBox="1">
            <a:spLocks noGrp="1"/>
          </p:cNvSpPr>
          <p:nvPr>
            <p:ph type="title"/>
          </p:nvPr>
        </p:nvSpPr>
        <p:spPr>
          <a:xfrm>
            <a:off x="998895" y="705164"/>
            <a:ext cx="9894600" cy="4308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94" name="Google Shape;94;g2b7aed19330_0_265"/>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95" name="Google Shape;95;g2b7aed19330_0_265"/>
          <p:cNvSpPr txBox="1">
            <a:spLocks noGrp="1"/>
          </p:cNvSpPr>
          <p:nvPr>
            <p:ph type="body" idx="1"/>
          </p:nvPr>
        </p:nvSpPr>
        <p:spPr>
          <a:xfrm>
            <a:off x="998895" y="1428050"/>
            <a:ext cx="8633700" cy="4351200"/>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6" name="Google Shape;96;g2b7aed19330_0_265"/>
          <p:cNvSpPr txBox="1"/>
          <p:nvPr/>
        </p:nvSpPr>
        <p:spPr>
          <a:xfrm>
            <a:off x="8785191" y="6317559"/>
            <a:ext cx="1533000" cy="340800"/>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b="0" i="0" u="none" strike="noStrike" cap="none">
                <a:solidFill>
                  <a:srgbClr val="03435F"/>
                </a:solidFill>
                <a:latin typeface="Calibri"/>
                <a:ea typeface="Calibri"/>
                <a:cs typeface="Calibri"/>
                <a:sym typeface="Calibri"/>
              </a:rPr>
              <a:t>www.geant.org</a:t>
            </a:r>
            <a:endParaRPr sz="1200" b="0" i="0" u="none" strike="noStrike" cap="none">
              <a:solidFill>
                <a:srgbClr val="03435F"/>
              </a:solidFill>
              <a:latin typeface="Calibri"/>
              <a:ea typeface="Calibri"/>
              <a:cs typeface="Calibri"/>
              <a:sym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Content 2">
  <p:cSld name="OBJECT_1">
    <p:spTree>
      <p:nvGrpSpPr>
        <p:cNvPr id="1" name="Shape 97"/>
        <p:cNvGrpSpPr/>
        <p:nvPr/>
      </p:nvGrpSpPr>
      <p:grpSpPr>
        <a:xfrm>
          <a:off x="0" y="0"/>
          <a:ext cx="0" cy="0"/>
          <a:chOff x="0" y="0"/>
          <a:chExt cx="0" cy="0"/>
        </a:xfrm>
      </p:grpSpPr>
      <p:sp>
        <p:nvSpPr>
          <p:cNvPr id="98" name="Google Shape;98;g2b7aed19330_0_271"/>
          <p:cNvSpPr txBox="1">
            <a:spLocks noGrp="1"/>
          </p:cNvSpPr>
          <p:nvPr>
            <p:ph type="title"/>
          </p:nvPr>
        </p:nvSpPr>
        <p:spPr>
          <a:xfrm>
            <a:off x="998895" y="705164"/>
            <a:ext cx="9894600" cy="4308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g2b7aed19330_0_271"/>
          <p:cNvSpPr txBox="1">
            <a:spLocks noGrp="1"/>
          </p:cNvSpPr>
          <p:nvPr>
            <p:ph type="body" idx="1"/>
          </p:nvPr>
        </p:nvSpPr>
        <p:spPr>
          <a:xfrm>
            <a:off x="998895" y="1353031"/>
            <a:ext cx="80727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rgbClr val="1E4E79"/>
              </a:buClr>
              <a:buSzPts val="1800"/>
              <a:buChar char="•"/>
              <a:defRPr/>
            </a:lvl1pPr>
            <a:lvl2pPr marL="914400" lvl="1" indent="-342900" algn="l">
              <a:lnSpc>
                <a:spcPct val="90000"/>
              </a:lnSpc>
              <a:spcBef>
                <a:spcPts val="500"/>
              </a:spcBef>
              <a:spcAft>
                <a:spcPts val="0"/>
              </a:spcAft>
              <a:buClr>
                <a:srgbClr val="1E4E79"/>
              </a:buClr>
              <a:buSzPts val="1800"/>
              <a:buChar char="•"/>
              <a:defRPr/>
            </a:lvl2pPr>
            <a:lvl3pPr marL="1371600" lvl="2" indent="-342900" algn="l">
              <a:lnSpc>
                <a:spcPct val="90000"/>
              </a:lnSpc>
              <a:spcBef>
                <a:spcPts val="500"/>
              </a:spcBef>
              <a:spcAft>
                <a:spcPts val="0"/>
              </a:spcAft>
              <a:buClr>
                <a:srgbClr val="1E4E79"/>
              </a:buClr>
              <a:buSzPts val="1800"/>
              <a:buChar char="•"/>
              <a:defRPr/>
            </a:lvl3pPr>
            <a:lvl4pPr marL="1828800" lvl="3" indent="-342900" algn="l">
              <a:lnSpc>
                <a:spcPct val="90000"/>
              </a:lnSpc>
              <a:spcBef>
                <a:spcPts val="500"/>
              </a:spcBef>
              <a:spcAft>
                <a:spcPts val="0"/>
              </a:spcAft>
              <a:buClr>
                <a:srgbClr val="1E4E79"/>
              </a:buClr>
              <a:buSzPts val="1800"/>
              <a:buChar char="•"/>
              <a:defRPr/>
            </a:lvl4pPr>
            <a:lvl5pPr marL="2286000" lvl="4" indent="-342900" algn="l">
              <a:lnSpc>
                <a:spcPct val="90000"/>
              </a:lnSpc>
              <a:spcBef>
                <a:spcPts val="500"/>
              </a:spcBef>
              <a:spcAft>
                <a:spcPts val="0"/>
              </a:spcAft>
              <a:buClr>
                <a:srgbClr val="1E4E79"/>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0" name="Google Shape;100;g2b7aed19330_0_271"/>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1" name="Google Shape;101;g2b7aed19330_0_271"/>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2" name="Google Shape;102;g2b7aed19330_0_271"/>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103"/>
        <p:cNvGrpSpPr/>
        <p:nvPr/>
      </p:nvGrpSpPr>
      <p:grpSpPr>
        <a:xfrm>
          <a:off x="0" y="0"/>
          <a:ext cx="0" cy="0"/>
          <a:chOff x="0" y="0"/>
          <a:chExt cx="0" cy="0"/>
        </a:xfrm>
      </p:grpSpPr>
      <p:pic>
        <p:nvPicPr>
          <p:cNvPr id="104" name="Google Shape;104;g2b7aed19330_0_277"/>
          <p:cNvPicPr preferRelativeResize="0"/>
          <p:nvPr/>
        </p:nvPicPr>
        <p:blipFill rotWithShape="1">
          <a:blip r:embed="rId2">
            <a:alphaModFix/>
          </a:blip>
          <a:srcRect l="34640"/>
          <a:stretch/>
        </p:blipFill>
        <p:spPr>
          <a:xfrm>
            <a:off x="10319656" y="0"/>
            <a:ext cx="1872343" cy="6858000"/>
          </a:xfrm>
          <a:prstGeom prst="rect">
            <a:avLst/>
          </a:prstGeom>
          <a:noFill/>
          <a:ln>
            <a:noFill/>
          </a:ln>
        </p:spPr>
      </p:pic>
      <p:pic>
        <p:nvPicPr>
          <p:cNvPr id="105" name="Google Shape;105;g2b7aed19330_0_277"/>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06" name="Google Shape;106;g2b7aed19330_0_277"/>
          <p:cNvSpPr txBox="1">
            <a:spLocks noGrp="1"/>
          </p:cNvSpPr>
          <p:nvPr>
            <p:ph type="body" idx="1"/>
          </p:nvPr>
        </p:nvSpPr>
        <p:spPr>
          <a:xfrm>
            <a:off x="998895" y="1428050"/>
            <a:ext cx="8633700" cy="4351200"/>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7" name="Google Shape;107;g2b7aed19330_0_277"/>
          <p:cNvSpPr txBox="1">
            <a:spLocks noGrp="1"/>
          </p:cNvSpPr>
          <p:nvPr>
            <p:ph type="title"/>
          </p:nvPr>
        </p:nvSpPr>
        <p:spPr>
          <a:xfrm>
            <a:off x="998895" y="705164"/>
            <a:ext cx="9894600" cy="4308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065081"/>
              </a:buClr>
              <a:buSzPts val="3200"/>
              <a:buFont typeface="Calibri"/>
              <a:buNone/>
              <a:defRPr>
                <a:solidFill>
                  <a:srgbClr val="06508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g2b7aed19330_0_277"/>
          <p:cNvSpPr txBox="1"/>
          <p:nvPr/>
        </p:nvSpPr>
        <p:spPr>
          <a:xfrm>
            <a:off x="8785191" y="6317559"/>
            <a:ext cx="1533000" cy="340800"/>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b="0" i="0" u="none" strike="noStrike" cap="none">
                <a:solidFill>
                  <a:srgbClr val="03435F"/>
                </a:solidFill>
                <a:latin typeface="Calibri"/>
                <a:ea typeface="Calibri"/>
                <a:cs typeface="Calibri"/>
                <a:sym typeface="Calibri"/>
              </a:rPr>
              <a:t>www.geant.org</a:t>
            </a:r>
            <a:endParaRPr sz="1200" b="0" i="0" u="none" strike="noStrike" cap="none">
              <a:solidFill>
                <a:srgbClr val="03435F"/>
              </a:solidFill>
              <a:latin typeface="Calibri"/>
              <a:ea typeface="Calibri"/>
              <a:cs typeface="Calibri"/>
              <a:sym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29_Custom Layout">
  <p:cSld name="29_Custom Layout">
    <p:spTree>
      <p:nvGrpSpPr>
        <p:cNvPr id="1" name="Shape 109"/>
        <p:cNvGrpSpPr/>
        <p:nvPr/>
      </p:nvGrpSpPr>
      <p:grpSpPr>
        <a:xfrm>
          <a:off x="0" y="0"/>
          <a:ext cx="0" cy="0"/>
          <a:chOff x="0" y="0"/>
          <a:chExt cx="0" cy="0"/>
        </a:xfrm>
      </p:grpSpPr>
      <p:pic>
        <p:nvPicPr>
          <p:cNvPr id="110" name="Google Shape;110;g2b7aed19330_0_283"/>
          <p:cNvPicPr preferRelativeResize="0"/>
          <p:nvPr/>
        </p:nvPicPr>
        <p:blipFill rotWithShape="1">
          <a:blip r:embed="rId2">
            <a:alphaModFix/>
          </a:blip>
          <a:srcRect/>
          <a:stretch/>
        </p:blipFill>
        <p:spPr>
          <a:xfrm>
            <a:off x="9327386" y="0"/>
            <a:ext cx="2864614" cy="6858000"/>
          </a:xfrm>
          <a:prstGeom prst="rect">
            <a:avLst/>
          </a:prstGeom>
          <a:noFill/>
          <a:ln>
            <a:noFill/>
          </a:ln>
        </p:spPr>
      </p:pic>
      <p:pic>
        <p:nvPicPr>
          <p:cNvPr id="111" name="Google Shape;111;g2b7aed19330_0_283"/>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pic>
        <p:nvPicPr>
          <p:cNvPr id="112" name="Google Shape;112;g2b7aed19330_0_283"/>
          <p:cNvPicPr preferRelativeResize="0"/>
          <p:nvPr/>
        </p:nvPicPr>
        <p:blipFill rotWithShape="1">
          <a:blip r:embed="rId4">
            <a:alphaModFix/>
          </a:blip>
          <a:srcRect/>
          <a:stretch/>
        </p:blipFill>
        <p:spPr>
          <a:xfrm>
            <a:off x="5476875" y="5511523"/>
            <a:ext cx="4470401" cy="1119993"/>
          </a:xfrm>
          <a:prstGeom prst="rect">
            <a:avLst/>
          </a:prstGeom>
          <a:noFill/>
          <a:ln>
            <a:noFill/>
          </a:ln>
        </p:spPr>
      </p:pic>
      <p:pic>
        <p:nvPicPr>
          <p:cNvPr id="113" name="Google Shape;113;g2b7aed19330_0_283"/>
          <p:cNvPicPr preferRelativeResize="0"/>
          <p:nvPr/>
        </p:nvPicPr>
        <p:blipFill rotWithShape="1">
          <a:blip r:embed="rId5">
            <a:alphaModFix/>
          </a:blip>
          <a:srcRect/>
          <a:stretch/>
        </p:blipFill>
        <p:spPr>
          <a:xfrm>
            <a:off x="1049700" y="100208"/>
            <a:ext cx="10287000" cy="685800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30_Custom Layout">
  <p:cSld name="30_Custom Layout">
    <p:spTree>
      <p:nvGrpSpPr>
        <p:cNvPr id="1" name="Shape 114"/>
        <p:cNvGrpSpPr/>
        <p:nvPr/>
      </p:nvGrpSpPr>
      <p:grpSpPr>
        <a:xfrm>
          <a:off x="0" y="0"/>
          <a:ext cx="0" cy="0"/>
          <a:chOff x="0" y="0"/>
          <a:chExt cx="0" cy="0"/>
        </a:xfrm>
      </p:grpSpPr>
      <p:pic>
        <p:nvPicPr>
          <p:cNvPr id="115" name="Google Shape;115;g2b7aed19330_0_288"/>
          <p:cNvPicPr preferRelativeResize="0"/>
          <p:nvPr/>
        </p:nvPicPr>
        <p:blipFill rotWithShape="1">
          <a:blip r:embed="rId2">
            <a:alphaModFix/>
          </a:blip>
          <a:srcRect/>
          <a:stretch/>
        </p:blipFill>
        <p:spPr>
          <a:xfrm>
            <a:off x="9327386" y="0"/>
            <a:ext cx="2864614" cy="6858000"/>
          </a:xfrm>
          <a:prstGeom prst="rect">
            <a:avLst/>
          </a:prstGeom>
          <a:noFill/>
          <a:ln>
            <a:noFill/>
          </a:ln>
        </p:spPr>
      </p:pic>
      <p:pic>
        <p:nvPicPr>
          <p:cNvPr id="116" name="Google Shape;116;g2b7aed19330_0_288"/>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pic>
        <p:nvPicPr>
          <p:cNvPr id="117" name="Google Shape;117;g2b7aed19330_0_288"/>
          <p:cNvPicPr preferRelativeResize="0"/>
          <p:nvPr/>
        </p:nvPicPr>
        <p:blipFill rotWithShape="1">
          <a:blip r:embed="rId4">
            <a:alphaModFix/>
          </a:blip>
          <a:srcRect/>
          <a:stretch/>
        </p:blipFill>
        <p:spPr>
          <a:xfrm>
            <a:off x="5476875" y="5511523"/>
            <a:ext cx="4470401" cy="1119993"/>
          </a:xfrm>
          <a:prstGeom prst="rect">
            <a:avLst/>
          </a:prstGeom>
          <a:noFill/>
          <a:ln>
            <a:noFill/>
          </a:ln>
        </p:spPr>
      </p:pic>
      <p:pic>
        <p:nvPicPr>
          <p:cNvPr id="118" name="Google Shape;118;g2b7aed19330_0_288"/>
          <p:cNvPicPr preferRelativeResize="0"/>
          <p:nvPr/>
        </p:nvPicPr>
        <p:blipFill rotWithShape="1">
          <a:blip r:embed="rId5">
            <a:alphaModFix/>
          </a:blip>
          <a:srcRect/>
          <a:stretch/>
        </p:blipFill>
        <p:spPr>
          <a:xfrm>
            <a:off x="1049700" y="100208"/>
            <a:ext cx="10287000" cy="685800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31_Custom Layout">
  <p:cSld name="31_Custom Layout">
    <p:spTree>
      <p:nvGrpSpPr>
        <p:cNvPr id="1" name="Shape 119"/>
        <p:cNvGrpSpPr/>
        <p:nvPr/>
      </p:nvGrpSpPr>
      <p:grpSpPr>
        <a:xfrm>
          <a:off x="0" y="0"/>
          <a:ext cx="0" cy="0"/>
          <a:chOff x="0" y="0"/>
          <a:chExt cx="0" cy="0"/>
        </a:xfrm>
      </p:grpSpPr>
      <p:pic>
        <p:nvPicPr>
          <p:cNvPr id="120" name="Google Shape;120;g2b7aed19330_0_293"/>
          <p:cNvPicPr preferRelativeResize="0"/>
          <p:nvPr/>
        </p:nvPicPr>
        <p:blipFill rotWithShape="1">
          <a:blip r:embed="rId2">
            <a:alphaModFix/>
          </a:blip>
          <a:srcRect/>
          <a:stretch/>
        </p:blipFill>
        <p:spPr>
          <a:xfrm>
            <a:off x="9327386" y="0"/>
            <a:ext cx="2864614" cy="6858000"/>
          </a:xfrm>
          <a:prstGeom prst="rect">
            <a:avLst/>
          </a:prstGeom>
          <a:noFill/>
          <a:ln>
            <a:noFill/>
          </a:ln>
        </p:spPr>
      </p:pic>
      <p:pic>
        <p:nvPicPr>
          <p:cNvPr id="121" name="Google Shape;121;g2b7aed19330_0_293"/>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pic>
        <p:nvPicPr>
          <p:cNvPr id="122" name="Google Shape;122;g2b7aed19330_0_293"/>
          <p:cNvPicPr preferRelativeResize="0"/>
          <p:nvPr/>
        </p:nvPicPr>
        <p:blipFill rotWithShape="1">
          <a:blip r:embed="rId4">
            <a:alphaModFix/>
          </a:blip>
          <a:srcRect/>
          <a:stretch/>
        </p:blipFill>
        <p:spPr>
          <a:xfrm>
            <a:off x="5476875" y="5511523"/>
            <a:ext cx="4470401" cy="1119993"/>
          </a:xfrm>
          <a:prstGeom prst="rect">
            <a:avLst/>
          </a:prstGeom>
          <a:noFill/>
          <a:ln>
            <a:noFill/>
          </a:ln>
        </p:spPr>
      </p:pic>
      <p:pic>
        <p:nvPicPr>
          <p:cNvPr id="123" name="Google Shape;123;g2b7aed19330_0_293"/>
          <p:cNvPicPr preferRelativeResize="0"/>
          <p:nvPr/>
        </p:nvPicPr>
        <p:blipFill rotWithShape="1">
          <a:blip r:embed="rId5">
            <a:alphaModFix/>
          </a:blip>
          <a:srcRect/>
          <a:stretch/>
        </p:blipFill>
        <p:spPr>
          <a:xfrm>
            <a:off x="1049700" y="100208"/>
            <a:ext cx="10287000" cy="685800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1" type="obj">
  <p:cSld name="OBJECT">
    <p:spTree>
      <p:nvGrpSpPr>
        <p:cNvPr id="1" name="Shape 31"/>
        <p:cNvGrpSpPr/>
        <p:nvPr/>
      </p:nvGrpSpPr>
      <p:grpSpPr>
        <a:xfrm>
          <a:off x="0" y="0"/>
          <a:ext cx="0" cy="0"/>
          <a:chOff x="0" y="0"/>
          <a:chExt cx="0" cy="0"/>
        </a:xfrm>
      </p:grpSpPr>
      <p:sp>
        <p:nvSpPr>
          <p:cNvPr id="32" name="Google Shape;32;g2b7aed19330_0_205"/>
          <p:cNvSpPr txBox="1">
            <a:spLocks noGrp="1"/>
          </p:cNvSpPr>
          <p:nvPr>
            <p:ph type="title"/>
          </p:nvPr>
        </p:nvSpPr>
        <p:spPr>
          <a:xfrm>
            <a:off x="998895" y="705164"/>
            <a:ext cx="9894600" cy="4308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g2b7aed19330_0_205"/>
          <p:cNvSpPr txBox="1">
            <a:spLocks noGrp="1"/>
          </p:cNvSpPr>
          <p:nvPr>
            <p:ph type="body" idx="1"/>
          </p:nvPr>
        </p:nvSpPr>
        <p:spPr>
          <a:xfrm>
            <a:off x="998895" y="1353031"/>
            <a:ext cx="8072700" cy="43512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rgbClr val="1E4E79"/>
              </a:buClr>
              <a:buSzPts val="1800"/>
              <a:buChar char="•"/>
              <a:defRPr/>
            </a:lvl1pPr>
            <a:lvl2pPr marL="914400" lvl="1" indent="-342900" algn="l">
              <a:lnSpc>
                <a:spcPct val="90000"/>
              </a:lnSpc>
              <a:spcBef>
                <a:spcPts val="500"/>
              </a:spcBef>
              <a:spcAft>
                <a:spcPts val="0"/>
              </a:spcAft>
              <a:buClr>
                <a:srgbClr val="1E4E79"/>
              </a:buClr>
              <a:buSzPts val="1800"/>
              <a:buChar char="•"/>
              <a:defRPr/>
            </a:lvl2pPr>
            <a:lvl3pPr marL="1371600" lvl="2" indent="-342900" algn="l">
              <a:lnSpc>
                <a:spcPct val="90000"/>
              </a:lnSpc>
              <a:spcBef>
                <a:spcPts val="500"/>
              </a:spcBef>
              <a:spcAft>
                <a:spcPts val="0"/>
              </a:spcAft>
              <a:buClr>
                <a:srgbClr val="1E4E79"/>
              </a:buClr>
              <a:buSzPts val="1800"/>
              <a:buChar char="•"/>
              <a:defRPr/>
            </a:lvl3pPr>
            <a:lvl4pPr marL="1828800" lvl="3" indent="-342900" algn="l">
              <a:lnSpc>
                <a:spcPct val="90000"/>
              </a:lnSpc>
              <a:spcBef>
                <a:spcPts val="500"/>
              </a:spcBef>
              <a:spcAft>
                <a:spcPts val="0"/>
              </a:spcAft>
              <a:buClr>
                <a:srgbClr val="1E4E79"/>
              </a:buClr>
              <a:buSzPts val="1800"/>
              <a:buChar char="•"/>
              <a:defRPr/>
            </a:lvl4pPr>
            <a:lvl5pPr marL="2286000" lvl="4" indent="-342900" algn="l">
              <a:lnSpc>
                <a:spcPct val="90000"/>
              </a:lnSpc>
              <a:spcBef>
                <a:spcPts val="500"/>
              </a:spcBef>
              <a:spcAft>
                <a:spcPts val="0"/>
              </a:spcAft>
              <a:buClr>
                <a:srgbClr val="1E4E79"/>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g2b7aed19330_0_205"/>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5" name="Google Shape;35;g2b7aed19330_0_205"/>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36" name="Google Shape;36;g2b7aed19330_0_205"/>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32_Custom Layout">
  <p:cSld name="32_Custom Layout">
    <p:spTree>
      <p:nvGrpSpPr>
        <p:cNvPr id="1" name="Shape 124"/>
        <p:cNvGrpSpPr/>
        <p:nvPr/>
      </p:nvGrpSpPr>
      <p:grpSpPr>
        <a:xfrm>
          <a:off x="0" y="0"/>
          <a:ext cx="0" cy="0"/>
          <a:chOff x="0" y="0"/>
          <a:chExt cx="0" cy="0"/>
        </a:xfrm>
      </p:grpSpPr>
      <p:pic>
        <p:nvPicPr>
          <p:cNvPr id="125" name="Google Shape;125;g2b7aed19330_0_298"/>
          <p:cNvPicPr preferRelativeResize="0"/>
          <p:nvPr/>
        </p:nvPicPr>
        <p:blipFill rotWithShape="1">
          <a:blip r:embed="rId2">
            <a:alphaModFix/>
          </a:blip>
          <a:srcRect/>
          <a:stretch/>
        </p:blipFill>
        <p:spPr>
          <a:xfrm>
            <a:off x="9327386" y="0"/>
            <a:ext cx="2864614" cy="6858000"/>
          </a:xfrm>
          <a:prstGeom prst="rect">
            <a:avLst/>
          </a:prstGeom>
          <a:noFill/>
          <a:ln>
            <a:noFill/>
          </a:ln>
        </p:spPr>
      </p:pic>
      <p:pic>
        <p:nvPicPr>
          <p:cNvPr id="126" name="Google Shape;126;g2b7aed19330_0_298"/>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pic>
        <p:nvPicPr>
          <p:cNvPr id="127" name="Google Shape;127;g2b7aed19330_0_298"/>
          <p:cNvPicPr preferRelativeResize="0"/>
          <p:nvPr/>
        </p:nvPicPr>
        <p:blipFill rotWithShape="1">
          <a:blip r:embed="rId4">
            <a:alphaModFix/>
          </a:blip>
          <a:srcRect/>
          <a:stretch/>
        </p:blipFill>
        <p:spPr>
          <a:xfrm>
            <a:off x="5476875" y="5511523"/>
            <a:ext cx="4470401" cy="1119993"/>
          </a:xfrm>
          <a:prstGeom prst="rect">
            <a:avLst/>
          </a:prstGeom>
          <a:noFill/>
          <a:ln>
            <a:noFill/>
          </a:ln>
        </p:spPr>
      </p:pic>
      <p:pic>
        <p:nvPicPr>
          <p:cNvPr id="128" name="Google Shape;128;g2b7aed19330_0_298"/>
          <p:cNvPicPr preferRelativeResize="0"/>
          <p:nvPr/>
        </p:nvPicPr>
        <p:blipFill rotWithShape="1">
          <a:blip r:embed="rId5">
            <a:alphaModFix/>
          </a:blip>
          <a:srcRect/>
          <a:stretch/>
        </p:blipFill>
        <p:spPr>
          <a:xfrm>
            <a:off x="1049700" y="100208"/>
            <a:ext cx="10287000" cy="685800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23_Custom Layout 1">
  <p:cSld name="23_Custom Layout_1">
    <p:spTree>
      <p:nvGrpSpPr>
        <p:cNvPr id="1" name="Shape 129"/>
        <p:cNvGrpSpPr/>
        <p:nvPr/>
      </p:nvGrpSpPr>
      <p:grpSpPr>
        <a:xfrm>
          <a:off x="0" y="0"/>
          <a:ext cx="0" cy="0"/>
          <a:chOff x="0" y="0"/>
          <a:chExt cx="0" cy="0"/>
        </a:xfrm>
      </p:grpSpPr>
      <p:pic>
        <p:nvPicPr>
          <p:cNvPr id="130" name="Google Shape;130;g2b7aed19330_0_303"/>
          <p:cNvPicPr preferRelativeResize="0"/>
          <p:nvPr/>
        </p:nvPicPr>
        <p:blipFill rotWithShape="1">
          <a:blip r:embed="rId2">
            <a:alphaModFix/>
          </a:blip>
          <a:srcRect/>
          <a:stretch/>
        </p:blipFill>
        <p:spPr>
          <a:xfrm>
            <a:off x="9354879" y="0"/>
            <a:ext cx="2864614" cy="6858000"/>
          </a:xfrm>
          <a:prstGeom prst="rect">
            <a:avLst/>
          </a:prstGeom>
          <a:noFill/>
          <a:ln>
            <a:noFill/>
          </a:ln>
        </p:spPr>
      </p:pic>
      <p:sp>
        <p:nvSpPr>
          <p:cNvPr id="131" name="Google Shape;131;g2b7aed19330_0_303"/>
          <p:cNvSpPr txBox="1">
            <a:spLocks noGrp="1"/>
          </p:cNvSpPr>
          <p:nvPr>
            <p:ph type="title"/>
          </p:nvPr>
        </p:nvSpPr>
        <p:spPr>
          <a:xfrm>
            <a:off x="998895" y="705164"/>
            <a:ext cx="9894600" cy="4308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32" name="Google Shape;132;g2b7aed19330_0_303"/>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33" name="Google Shape;133;g2b7aed19330_0_303"/>
          <p:cNvSpPr txBox="1">
            <a:spLocks noGrp="1"/>
          </p:cNvSpPr>
          <p:nvPr>
            <p:ph type="body" idx="1"/>
          </p:nvPr>
        </p:nvSpPr>
        <p:spPr>
          <a:xfrm>
            <a:off x="998895" y="1428050"/>
            <a:ext cx="8633700" cy="4351200"/>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4" name="Google Shape;134;g2b7aed19330_0_303"/>
          <p:cNvSpPr txBox="1"/>
          <p:nvPr/>
        </p:nvSpPr>
        <p:spPr>
          <a:xfrm>
            <a:off x="8785191" y="6317559"/>
            <a:ext cx="1533000" cy="340800"/>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b="0" i="0" u="none" strike="noStrike" cap="none">
                <a:solidFill>
                  <a:srgbClr val="03435F"/>
                </a:solidFill>
                <a:latin typeface="Calibri"/>
                <a:ea typeface="Calibri"/>
                <a:cs typeface="Calibri"/>
                <a:sym typeface="Calibri"/>
              </a:rPr>
              <a:t>www.geant.org</a:t>
            </a:r>
            <a:endParaRPr sz="1200" b="0" i="0" u="none" strike="noStrike" cap="none">
              <a:solidFill>
                <a:srgbClr val="03435F"/>
              </a:solidFill>
              <a:latin typeface="Calibri"/>
              <a:ea typeface="Calibri"/>
              <a:cs typeface="Calibri"/>
              <a:sym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2_Custom Layout">
  <p:cSld name="2_Custom Layout">
    <p:spTree>
      <p:nvGrpSpPr>
        <p:cNvPr id="1" name="Shape 135"/>
        <p:cNvGrpSpPr/>
        <p:nvPr/>
      </p:nvGrpSpPr>
      <p:grpSpPr>
        <a:xfrm>
          <a:off x="0" y="0"/>
          <a:ext cx="0" cy="0"/>
          <a:chOff x="0" y="0"/>
          <a:chExt cx="0" cy="0"/>
        </a:xfrm>
      </p:grpSpPr>
      <p:sp>
        <p:nvSpPr>
          <p:cNvPr id="136" name="Google Shape;136;g2b7aed19330_0_309"/>
          <p:cNvSpPr txBox="1">
            <a:spLocks noGrp="1"/>
          </p:cNvSpPr>
          <p:nvPr>
            <p:ph type="title"/>
          </p:nvPr>
        </p:nvSpPr>
        <p:spPr>
          <a:xfrm>
            <a:off x="998895" y="705164"/>
            <a:ext cx="9894600" cy="4308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E4E79"/>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37" name="Google Shape;137;g2b7aed19330_0_309"/>
          <p:cNvPicPr preferRelativeResize="0"/>
          <p:nvPr/>
        </p:nvPicPr>
        <p:blipFill rotWithShape="1">
          <a:blip r:embed="rId2">
            <a:alphaModFix/>
          </a:blip>
          <a:srcRect/>
          <a:stretch/>
        </p:blipFill>
        <p:spPr>
          <a:xfrm>
            <a:off x="9327386" y="0"/>
            <a:ext cx="2864614" cy="6858000"/>
          </a:xfrm>
          <a:prstGeom prst="rect">
            <a:avLst/>
          </a:prstGeom>
          <a:noFill/>
          <a:ln>
            <a:noFill/>
          </a:ln>
        </p:spPr>
      </p:pic>
      <p:pic>
        <p:nvPicPr>
          <p:cNvPr id="138" name="Google Shape;138;g2b7aed19330_0_309"/>
          <p:cNvPicPr preferRelativeResize="0"/>
          <p:nvPr/>
        </p:nvPicPr>
        <p:blipFill rotWithShape="1">
          <a:blip r:embed="rId3">
            <a:alphaModFix/>
          </a:blip>
          <a:srcRect b="18334"/>
          <a:stretch/>
        </p:blipFill>
        <p:spPr>
          <a:xfrm>
            <a:off x="10787186" y="6071366"/>
            <a:ext cx="1099028" cy="511436"/>
          </a:xfrm>
          <a:prstGeom prst="rect">
            <a:avLst/>
          </a:prstGeom>
          <a:noFill/>
          <a:ln>
            <a:noFill/>
          </a:ln>
        </p:spPr>
      </p:pic>
      <p:sp>
        <p:nvSpPr>
          <p:cNvPr id="139" name="Google Shape;139;g2b7aed19330_0_309"/>
          <p:cNvSpPr txBox="1">
            <a:spLocks noGrp="1"/>
          </p:cNvSpPr>
          <p:nvPr>
            <p:ph type="body" idx="1"/>
          </p:nvPr>
        </p:nvSpPr>
        <p:spPr>
          <a:xfrm>
            <a:off x="998895" y="1428050"/>
            <a:ext cx="8633700" cy="4351200"/>
          </a:xfrm>
          <a:prstGeom prst="rect">
            <a:avLst/>
          </a:prstGeom>
          <a:noFill/>
          <a:ln>
            <a:noFill/>
          </a:ln>
        </p:spPr>
        <p:txBody>
          <a:bodyPr spcFirstLastPara="1" wrap="square" lIns="91425" tIns="45700" rIns="91425" bIns="45700" anchor="t" anchorCtr="0">
            <a:noAutofit/>
          </a:bodyPr>
          <a:lstStyle>
            <a:lvl1pPr marL="457200" lvl="0" indent="-406400" algn="l">
              <a:lnSpc>
                <a:spcPct val="90000"/>
              </a:lnSpc>
              <a:spcBef>
                <a:spcPts val="1000"/>
              </a:spcBef>
              <a:spcAft>
                <a:spcPts val="0"/>
              </a:spcAft>
              <a:buClr>
                <a:srgbClr val="1E4E79"/>
              </a:buClr>
              <a:buSzPts val="2800"/>
              <a:buChar char="•"/>
              <a:defRPr>
                <a:solidFill>
                  <a:srgbClr val="1E4E79"/>
                </a:solidFill>
              </a:defRPr>
            </a:lvl1pPr>
            <a:lvl2pPr marL="914400" lvl="1" indent="-381000" algn="l">
              <a:lnSpc>
                <a:spcPct val="90000"/>
              </a:lnSpc>
              <a:spcBef>
                <a:spcPts val="500"/>
              </a:spcBef>
              <a:spcAft>
                <a:spcPts val="0"/>
              </a:spcAft>
              <a:buClr>
                <a:srgbClr val="1E4E79"/>
              </a:buClr>
              <a:buSzPts val="2400"/>
              <a:buChar char="•"/>
              <a:defRPr>
                <a:solidFill>
                  <a:srgbClr val="1E4E79"/>
                </a:solidFill>
              </a:defRPr>
            </a:lvl2pPr>
            <a:lvl3pPr marL="1371600" lvl="2" indent="-355600" algn="l">
              <a:lnSpc>
                <a:spcPct val="90000"/>
              </a:lnSpc>
              <a:spcBef>
                <a:spcPts val="500"/>
              </a:spcBef>
              <a:spcAft>
                <a:spcPts val="0"/>
              </a:spcAft>
              <a:buClr>
                <a:srgbClr val="1E4E79"/>
              </a:buClr>
              <a:buSzPts val="2000"/>
              <a:buChar char="•"/>
              <a:defRPr>
                <a:solidFill>
                  <a:srgbClr val="1E4E79"/>
                </a:solidFill>
              </a:defRPr>
            </a:lvl3pPr>
            <a:lvl4pPr marL="1828800" lvl="3" indent="-342900" algn="l">
              <a:lnSpc>
                <a:spcPct val="90000"/>
              </a:lnSpc>
              <a:spcBef>
                <a:spcPts val="500"/>
              </a:spcBef>
              <a:spcAft>
                <a:spcPts val="0"/>
              </a:spcAft>
              <a:buClr>
                <a:srgbClr val="1E4E79"/>
              </a:buClr>
              <a:buSzPts val="1800"/>
              <a:buChar char="•"/>
              <a:defRPr>
                <a:solidFill>
                  <a:srgbClr val="1E4E79"/>
                </a:solidFill>
              </a:defRPr>
            </a:lvl4pPr>
            <a:lvl5pPr marL="2286000" lvl="4" indent="-342900" algn="l">
              <a:lnSpc>
                <a:spcPct val="90000"/>
              </a:lnSpc>
              <a:spcBef>
                <a:spcPts val="500"/>
              </a:spcBef>
              <a:spcAft>
                <a:spcPts val="0"/>
              </a:spcAft>
              <a:buClr>
                <a:srgbClr val="1E4E79"/>
              </a:buClr>
              <a:buSzPts val="1800"/>
              <a:buChar char="•"/>
              <a:defRPr>
                <a:solidFill>
                  <a:srgbClr val="1E4E7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0" name="Google Shape;140;g2b7aed19330_0_309"/>
          <p:cNvSpPr txBox="1"/>
          <p:nvPr/>
        </p:nvSpPr>
        <p:spPr>
          <a:xfrm>
            <a:off x="8785191" y="6317559"/>
            <a:ext cx="1533000" cy="340800"/>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03435F"/>
              </a:buClr>
              <a:buSzPts val="1200"/>
              <a:buFont typeface="Arial"/>
              <a:buNone/>
            </a:pPr>
            <a:r>
              <a:rPr lang="en-GB" sz="1200" b="0" i="0" u="none" strike="noStrike" cap="none">
                <a:solidFill>
                  <a:srgbClr val="03435F"/>
                </a:solidFill>
                <a:latin typeface="Calibri"/>
                <a:ea typeface="Calibri"/>
                <a:cs typeface="Calibri"/>
                <a:sym typeface="Calibri"/>
              </a:rPr>
              <a:t>www.geant.org</a:t>
            </a:r>
            <a:endParaRPr sz="1200" b="0" i="0" u="none" strike="noStrike" cap="none">
              <a:solidFill>
                <a:srgbClr val="03435F"/>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Blank">
  <p:cSld name="Blank">
    <p:spTree>
      <p:nvGrpSpPr>
        <p:cNvPr id="1" name="Shape 3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38"/>
        <p:cNvGrpSpPr/>
        <p:nvPr/>
      </p:nvGrpSpPr>
      <p:grpSpPr>
        <a:xfrm>
          <a:off x="0" y="0"/>
          <a:ext cx="0" cy="0"/>
          <a:chOff x="0" y="0"/>
          <a:chExt cx="0" cy="0"/>
        </a:xfrm>
      </p:grpSpPr>
      <p:pic>
        <p:nvPicPr>
          <p:cNvPr id="39" name="Google Shape;39;g2b7aed19330_0_212"/>
          <p:cNvPicPr preferRelativeResize="0"/>
          <p:nvPr/>
        </p:nvPicPr>
        <p:blipFill rotWithShape="1">
          <a:blip r:embed="rId2">
            <a:alphaModFix/>
          </a:blip>
          <a:srcRect/>
          <a:stretch/>
        </p:blipFill>
        <p:spPr>
          <a:xfrm>
            <a:off x="0" y="12700"/>
            <a:ext cx="12206731" cy="1339911"/>
          </a:xfrm>
          <a:prstGeom prst="rect">
            <a:avLst/>
          </a:prstGeom>
          <a:noFill/>
          <a:ln>
            <a:noFill/>
          </a:ln>
        </p:spPr>
      </p:pic>
      <p:sp>
        <p:nvSpPr>
          <p:cNvPr id="40" name="Google Shape;40;g2b7aed19330_0_212"/>
          <p:cNvSpPr txBox="1">
            <a:spLocks noGrp="1"/>
          </p:cNvSpPr>
          <p:nvPr>
            <p:ph type="body" idx="1"/>
          </p:nvPr>
        </p:nvSpPr>
        <p:spPr>
          <a:xfrm>
            <a:off x="446058" y="1503937"/>
            <a:ext cx="10515600" cy="4351200"/>
          </a:xfrm>
          <a:prstGeom prst="rect">
            <a:avLst/>
          </a:prstGeom>
          <a:noFill/>
          <a:ln>
            <a:noFill/>
          </a:ln>
        </p:spPr>
        <p:txBody>
          <a:bodyPr spcFirstLastPara="1" wrap="square" lIns="91425" tIns="45700" rIns="91425" bIns="45700" anchor="t" anchorCtr="0">
            <a:noAutofit/>
          </a:bodyPr>
          <a:lstStyle>
            <a:lvl1pPr marL="457200" lvl="0" indent="-365760" algn="l">
              <a:lnSpc>
                <a:spcPct val="90000"/>
              </a:lnSpc>
              <a:spcBef>
                <a:spcPts val="1000"/>
              </a:spcBef>
              <a:spcAft>
                <a:spcPts val="0"/>
              </a:spcAft>
              <a:buSzPts val="2160"/>
              <a:buChar char="•"/>
              <a:defRPr/>
            </a:lvl1pPr>
            <a:lvl2pPr marL="914400" lvl="1" indent="-365760" algn="l">
              <a:lnSpc>
                <a:spcPct val="90000"/>
              </a:lnSpc>
              <a:spcBef>
                <a:spcPts val="500"/>
              </a:spcBef>
              <a:spcAft>
                <a:spcPts val="0"/>
              </a:spcAft>
              <a:buSzPts val="2160"/>
              <a:buChar char="•"/>
              <a:defRPr/>
            </a:lvl2pPr>
            <a:lvl3pPr marL="1371600" lvl="2" indent="-365760" algn="l">
              <a:lnSpc>
                <a:spcPct val="90000"/>
              </a:lnSpc>
              <a:spcBef>
                <a:spcPts val="500"/>
              </a:spcBef>
              <a:spcAft>
                <a:spcPts val="0"/>
              </a:spcAft>
              <a:buSzPts val="2160"/>
              <a:buChar char="•"/>
              <a:defRPr/>
            </a:lvl3pPr>
            <a:lvl4pPr marL="1828800" lvl="3" indent="-365760" algn="l">
              <a:lnSpc>
                <a:spcPct val="90000"/>
              </a:lnSpc>
              <a:spcBef>
                <a:spcPts val="500"/>
              </a:spcBef>
              <a:spcAft>
                <a:spcPts val="0"/>
              </a:spcAft>
              <a:buSzPts val="2160"/>
              <a:buChar char="•"/>
              <a:defRPr/>
            </a:lvl4pPr>
            <a:lvl5pPr marL="2286000" lvl="4" indent="-365760" algn="l">
              <a:lnSpc>
                <a:spcPct val="90000"/>
              </a:lnSpc>
              <a:spcBef>
                <a:spcPts val="500"/>
              </a:spcBef>
              <a:spcAft>
                <a:spcPts val="0"/>
              </a:spcAft>
              <a:buSzPts val="216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g2b7aed19330_0_212"/>
          <p:cNvSpPr txBox="1">
            <a:spLocks noGrp="1"/>
          </p:cNvSpPr>
          <p:nvPr>
            <p:ph type="title"/>
          </p:nvPr>
        </p:nvSpPr>
        <p:spPr>
          <a:xfrm>
            <a:off x="454525" y="204374"/>
            <a:ext cx="10515600" cy="9387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FFC000"/>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g2b7aed19330_0_212"/>
          <p:cNvSpPr txBox="1">
            <a:spLocks noGrp="1"/>
          </p:cNvSpPr>
          <p:nvPr>
            <p:ph type="sldNum" idx="12"/>
          </p:nvPr>
        </p:nvSpPr>
        <p:spPr>
          <a:xfrm>
            <a:off x="11439527" y="6523901"/>
            <a:ext cx="569700" cy="3213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GB"/>
              <a:t>‹#›</a:t>
            </a:fld>
            <a:endParaRPr/>
          </a:p>
        </p:txBody>
      </p:sp>
      <p:pic>
        <p:nvPicPr>
          <p:cNvPr id="43" name="Google Shape;43;g2b7aed19330_0_212"/>
          <p:cNvPicPr preferRelativeResize="0"/>
          <p:nvPr/>
        </p:nvPicPr>
        <p:blipFill rotWithShape="1">
          <a:blip r:embed="rId3">
            <a:alphaModFix/>
          </a:blip>
          <a:srcRect/>
          <a:stretch/>
        </p:blipFill>
        <p:spPr>
          <a:xfrm>
            <a:off x="10235117" y="220263"/>
            <a:ext cx="1531586" cy="664593"/>
          </a:xfrm>
          <a:prstGeom prst="rect">
            <a:avLst/>
          </a:prstGeom>
          <a:noFill/>
          <a:ln>
            <a:noFill/>
          </a:ln>
        </p:spPr>
      </p:pic>
      <p:sp>
        <p:nvSpPr>
          <p:cNvPr id="44" name="Google Shape;44;g2b7aed19330_0_212"/>
          <p:cNvSpPr/>
          <p:nvPr/>
        </p:nvSpPr>
        <p:spPr>
          <a:xfrm>
            <a:off x="11238739" y="1021510"/>
            <a:ext cx="1065300" cy="1065300"/>
          </a:xfrm>
          <a:prstGeom prst="ellipse">
            <a:avLst/>
          </a:prstGeom>
          <a:solidFill>
            <a:srgbClr val="124E6A"/>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5" name="Google Shape;45;g2b7aed19330_0_212"/>
          <p:cNvSpPr txBox="1"/>
          <p:nvPr/>
        </p:nvSpPr>
        <p:spPr>
          <a:xfrm>
            <a:off x="457199" y="6523901"/>
            <a:ext cx="2710500" cy="307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chemeClr val="lt1"/>
                </a:solidFill>
                <a:latin typeface="Calibri"/>
                <a:ea typeface="Calibri"/>
                <a:cs typeface="Calibri"/>
                <a:sym typeface="Calibri"/>
              </a:rPr>
              <a:t>GN4-3 / GN4-3N Symposium 2020 </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Footer">
  <p:cSld name="Blank Footer">
    <p:spTree>
      <p:nvGrpSpPr>
        <p:cNvPr id="1" name="Shape 46"/>
        <p:cNvGrpSpPr/>
        <p:nvPr/>
      </p:nvGrpSpPr>
      <p:grpSpPr>
        <a:xfrm>
          <a:off x="0" y="0"/>
          <a:ext cx="0" cy="0"/>
          <a:chOff x="0" y="0"/>
          <a:chExt cx="0" cy="0"/>
        </a:xfrm>
      </p:grpSpPr>
      <p:pic>
        <p:nvPicPr>
          <p:cNvPr id="47" name="Google Shape;47;g2b7aed19330_0_220"/>
          <p:cNvPicPr preferRelativeResize="0"/>
          <p:nvPr/>
        </p:nvPicPr>
        <p:blipFill rotWithShape="1">
          <a:blip r:embed="rId2">
            <a:alphaModFix/>
          </a:blip>
          <a:srcRect/>
          <a:stretch/>
        </p:blipFill>
        <p:spPr>
          <a:xfrm>
            <a:off x="-14732" y="0"/>
            <a:ext cx="12206731" cy="1339911"/>
          </a:xfrm>
          <a:prstGeom prst="rect">
            <a:avLst/>
          </a:prstGeom>
          <a:noFill/>
          <a:ln>
            <a:noFill/>
          </a:ln>
        </p:spPr>
      </p:pic>
      <p:sp>
        <p:nvSpPr>
          <p:cNvPr id="48" name="Google Shape;48;g2b7aed19330_0_220"/>
          <p:cNvSpPr txBox="1">
            <a:spLocks noGrp="1"/>
          </p:cNvSpPr>
          <p:nvPr>
            <p:ph type="body" idx="1"/>
          </p:nvPr>
        </p:nvSpPr>
        <p:spPr>
          <a:xfrm>
            <a:off x="455022" y="1502908"/>
            <a:ext cx="10515600" cy="4351200"/>
          </a:xfrm>
          <a:prstGeom prst="rect">
            <a:avLst/>
          </a:prstGeom>
          <a:noFill/>
          <a:ln>
            <a:noFill/>
          </a:ln>
        </p:spPr>
        <p:txBody>
          <a:bodyPr spcFirstLastPara="1" wrap="square" lIns="91425" tIns="45700" rIns="91425" bIns="45700" anchor="t" anchorCtr="0">
            <a:noAutofit/>
          </a:bodyPr>
          <a:lstStyle>
            <a:lvl1pPr marL="457200" lvl="0" indent="-365760" algn="l">
              <a:lnSpc>
                <a:spcPct val="90000"/>
              </a:lnSpc>
              <a:spcBef>
                <a:spcPts val="1000"/>
              </a:spcBef>
              <a:spcAft>
                <a:spcPts val="0"/>
              </a:spcAft>
              <a:buSzPts val="2160"/>
              <a:buChar char="•"/>
              <a:defRPr/>
            </a:lvl1pPr>
            <a:lvl2pPr marL="914400" lvl="1" indent="-365760" algn="l">
              <a:lnSpc>
                <a:spcPct val="90000"/>
              </a:lnSpc>
              <a:spcBef>
                <a:spcPts val="500"/>
              </a:spcBef>
              <a:spcAft>
                <a:spcPts val="0"/>
              </a:spcAft>
              <a:buSzPts val="2160"/>
              <a:buChar char="•"/>
              <a:defRPr/>
            </a:lvl2pPr>
            <a:lvl3pPr marL="1371600" lvl="2" indent="-365760" algn="l">
              <a:lnSpc>
                <a:spcPct val="90000"/>
              </a:lnSpc>
              <a:spcBef>
                <a:spcPts val="500"/>
              </a:spcBef>
              <a:spcAft>
                <a:spcPts val="0"/>
              </a:spcAft>
              <a:buSzPts val="2160"/>
              <a:buChar char="•"/>
              <a:defRPr/>
            </a:lvl3pPr>
            <a:lvl4pPr marL="1828800" lvl="3" indent="-365760" algn="l">
              <a:lnSpc>
                <a:spcPct val="90000"/>
              </a:lnSpc>
              <a:spcBef>
                <a:spcPts val="500"/>
              </a:spcBef>
              <a:spcAft>
                <a:spcPts val="0"/>
              </a:spcAft>
              <a:buSzPts val="2160"/>
              <a:buChar char="•"/>
              <a:defRPr/>
            </a:lvl4pPr>
            <a:lvl5pPr marL="2286000" lvl="4" indent="-365760" algn="l">
              <a:lnSpc>
                <a:spcPct val="90000"/>
              </a:lnSpc>
              <a:spcBef>
                <a:spcPts val="500"/>
              </a:spcBef>
              <a:spcAft>
                <a:spcPts val="0"/>
              </a:spcAft>
              <a:buSzPts val="216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g2b7aed19330_0_220"/>
          <p:cNvSpPr txBox="1">
            <a:spLocks noGrp="1"/>
          </p:cNvSpPr>
          <p:nvPr>
            <p:ph type="title"/>
          </p:nvPr>
        </p:nvSpPr>
        <p:spPr>
          <a:xfrm>
            <a:off x="454525" y="204374"/>
            <a:ext cx="10515600" cy="9387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FFC000"/>
              </a:buClr>
              <a:buSzPts val="2400"/>
              <a:buFont typeface="Calibri"/>
              <a:buNone/>
              <a:defRPr>
                <a:solidFill>
                  <a:srgbClr val="FFC000"/>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g2b7aed19330_0_220"/>
          <p:cNvSpPr txBox="1">
            <a:spLocks noGrp="1"/>
          </p:cNvSpPr>
          <p:nvPr>
            <p:ph type="sldNum" idx="12"/>
          </p:nvPr>
        </p:nvSpPr>
        <p:spPr>
          <a:xfrm>
            <a:off x="11439527" y="6523901"/>
            <a:ext cx="569700" cy="321300"/>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GB"/>
              <a:t>‹#›</a:t>
            </a:fld>
            <a:endParaRPr/>
          </a:p>
        </p:txBody>
      </p:sp>
      <p:pic>
        <p:nvPicPr>
          <p:cNvPr id="51" name="Google Shape;51;g2b7aed19330_0_220"/>
          <p:cNvPicPr preferRelativeResize="0"/>
          <p:nvPr/>
        </p:nvPicPr>
        <p:blipFill rotWithShape="1">
          <a:blip r:embed="rId3">
            <a:alphaModFix/>
          </a:blip>
          <a:srcRect/>
          <a:stretch/>
        </p:blipFill>
        <p:spPr>
          <a:xfrm>
            <a:off x="10235117" y="220263"/>
            <a:ext cx="1531586" cy="664593"/>
          </a:xfrm>
          <a:prstGeom prst="rect">
            <a:avLst/>
          </a:prstGeom>
          <a:noFill/>
          <a:ln>
            <a:noFill/>
          </a:ln>
        </p:spPr>
      </p:pic>
      <p:sp>
        <p:nvSpPr>
          <p:cNvPr id="52" name="Google Shape;52;g2b7aed19330_0_220"/>
          <p:cNvSpPr txBox="1"/>
          <p:nvPr/>
        </p:nvSpPr>
        <p:spPr>
          <a:xfrm>
            <a:off x="457199" y="6523901"/>
            <a:ext cx="2710500" cy="307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chemeClr val="lt1"/>
                </a:solidFill>
                <a:latin typeface="Calibri"/>
                <a:ea typeface="Calibri"/>
                <a:cs typeface="Calibri"/>
                <a:sym typeface="Calibri"/>
              </a:rPr>
              <a:t>GN4-3 / GN4-3N Symposium 2020 </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53"/>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amp;A">
  <p:cSld name="Q&amp;A">
    <p:spTree>
      <p:nvGrpSpPr>
        <p:cNvPr id="1" name="Shape 54"/>
        <p:cNvGrpSpPr/>
        <p:nvPr/>
      </p:nvGrpSpPr>
      <p:grpSpPr>
        <a:xfrm>
          <a:off x="0" y="0"/>
          <a:ext cx="0" cy="0"/>
          <a:chOff x="0" y="0"/>
          <a:chExt cx="0" cy="0"/>
        </a:xfrm>
      </p:grpSpPr>
      <p:sp>
        <p:nvSpPr>
          <p:cNvPr id="55" name="Google Shape;55;g2b7aed19330_0_228"/>
          <p:cNvSpPr txBox="1"/>
          <p:nvPr/>
        </p:nvSpPr>
        <p:spPr>
          <a:xfrm>
            <a:off x="8229601" y="2547258"/>
            <a:ext cx="2373000" cy="15234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4361"/>
              </a:buClr>
              <a:buSzPts val="2100"/>
              <a:buFont typeface="Calibri"/>
              <a:buNone/>
            </a:pPr>
            <a:endParaRPr sz="2100" b="0" i="0" u="none" strike="noStrike" cap="none">
              <a:solidFill>
                <a:schemeClr val="lt1"/>
              </a:solidFill>
              <a:latin typeface="Calibri"/>
              <a:ea typeface="Calibri"/>
              <a:cs typeface="Calibri"/>
              <a:sym typeface="Calibri"/>
            </a:endParaRPr>
          </a:p>
        </p:txBody>
      </p:sp>
      <p:sp>
        <p:nvSpPr>
          <p:cNvPr id="56" name="Google Shape;56;g2b7aed19330_0_228"/>
          <p:cNvSpPr txBox="1"/>
          <p:nvPr/>
        </p:nvSpPr>
        <p:spPr>
          <a:xfrm>
            <a:off x="457199" y="6523901"/>
            <a:ext cx="2710500" cy="307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chemeClr val="lt1"/>
                </a:solidFill>
                <a:latin typeface="Calibri"/>
                <a:ea typeface="Calibri"/>
                <a:cs typeface="Calibri"/>
                <a:sym typeface="Calibri"/>
              </a:rPr>
              <a:t>GN4-3 / GN4-3N Symposium 2020 </a:t>
            </a:r>
            <a:endParaRPr sz="1400" b="0" i="0" u="none" strike="noStrike" cap="none">
              <a:solidFill>
                <a:srgbClr val="000000"/>
              </a:solidFill>
              <a:latin typeface="Arial"/>
              <a:ea typeface="Arial"/>
              <a:cs typeface="Arial"/>
              <a:sym typeface="Arial"/>
            </a:endParaRPr>
          </a:p>
        </p:txBody>
      </p:sp>
      <p:pic>
        <p:nvPicPr>
          <p:cNvPr id="57" name="Google Shape;57;g2b7aed19330_0_228"/>
          <p:cNvPicPr preferRelativeResize="0"/>
          <p:nvPr/>
        </p:nvPicPr>
        <p:blipFill rotWithShape="1">
          <a:blip r:embed="rId2">
            <a:alphaModFix/>
          </a:blip>
          <a:srcRect/>
          <a:stretch/>
        </p:blipFill>
        <p:spPr>
          <a:xfrm>
            <a:off x="-12706" y="0"/>
            <a:ext cx="12204700" cy="6916058"/>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Title Slide">
  <p:cSld name="Title Slide">
    <p:spTree>
      <p:nvGrpSpPr>
        <p:cNvPr id="1" name="Shape 58"/>
        <p:cNvGrpSpPr/>
        <p:nvPr/>
      </p:nvGrpSpPr>
      <p:grpSpPr>
        <a:xfrm>
          <a:off x="0" y="0"/>
          <a:ext cx="0" cy="0"/>
          <a:chOff x="0" y="0"/>
          <a:chExt cx="0" cy="0"/>
        </a:xfrm>
      </p:grpSpPr>
      <p:sp>
        <p:nvSpPr>
          <p:cNvPr id="59" name="Google Shape;59;g2b7aed19330_0_232"/>
          <p:cNvSpPr txBox="1"/>
          <p:nvPr/>
        </p:nvSpPr>
        <p:spPr>
          <a:xfrm>
            <a:off x="8111484" y="4779932"/>
            <a:ext cx="3523500" cy="14715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a:p>
            <a:pPr marL="0" marR="0" lvl="0" indent="0" algn="r" rtl="0">
              <a:lnSpc>
                <a:spcPct val="100000"/>
              </a:lnSpc>
              <a:spcBef>
                <a:spcPts val="360"/>
              </a:spcBef>
              <a:spcAft>
                <a:spcPts val="0"/>
              </a:spcAft>
              <a:buClr>
                <a:srgbClr val="000000"/>
              </a:buClr>
              <a:buSzPts val="1800"/>
              <a:buFont typeface="Arial"/>
              <a:buNone/>
            </a:pPr>
            <a:r>
              <a:rPr lang="en-GB" sz="1800" b="0" i="0" u="none" strike="noStrike" cap="none">
                <a:solidFill>
                  <a:schemeClr val="lt1"/>
                </a:solidFill>
                <a:latin typeface="Arial"/>
                <a:ea typeface="Arial"/>
                <a:cs typeface="Arial"/>
                <a:sym typeface="Arial"/>
              </a:rPr>
              <a:t>GN4-1 EC Review</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360"/>
              </a:spcBef>
              <a:spcAft>
                <a:spcPts val="0"/>
              </a:spcAft>
              <a:buClr>
                <a:srgbClr val="000000"/>
              </a:buClr>
              <a:buSzPts val="1800"/>
              <a:buFont typeface="Arial"/>
              <a:buNone/>
            </a:pPr>
            <a:r>
              <a:rPr lang="en-GB" sz="1800" b="0" i="0" u="none" strike="noStrike" cap="none">
                <a:solidFill>
                  <a:schemeClr val="lt1"/>
                </a:solidFill>
                <a:latin typeface="Arial"/>
                <a:ea typeface="Arial"/>
                <a:cs typeface="Arial"/>
                <a:sym typeface="Arial"/>
              </a:rPr>
              <a:t>TBC 2016</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360"/>
              </a:spcBef>
              <a:spcAft>
                <a:spcPts val="0"/>
              </a:spcAft>
              <a:buClr>
                <a:srgbClr val="000000"/>
              </a:buClr>
              <a:buSzPts val="1800"/>
              <a:buFont typeface="Arial"/>
              <a:buNone/>
            </a:pPr>
            <a:r>
              <a:rPr lang="en-GB" sz="1800" b="0" i="0" u="none" strike="noStrike" cap="none">
                <a:solidFill>
                  <a:schemeClr val="lt1"/>
                </a:solidFill>
                <a:latin typeface="Arial"/>
                <a:ea typeface="Arial"/>
                <a:cs typeface="Arial"/>
                <a:sym typeface="Arial"/>
              </a:rPr>
              <a:t>Brussels</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36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pic>
        <p:nvPicPr>
          <p:cNvPr id="60" name="Google Shape;60;g2b7aed19330_0_232"/>
          <p:cNvPicPr preferRelativeResize="0"/>
          <p:nvPr/>
        </p:nvPicPr>
        <p:blipFill rotWithShape="1">
          <a:blip r:embed="rId2">
            <a:alphaModFix/>
          </a:blip>
          <a:srcRect/>
          <a:stretch/>
        </p:blipFill>
        <p:spPr>
          <a:xfrm>
            <a:off x="9979292" y="287691"/>
            <a:ext cx="1674488" cy="952633"/>
          </a:xfrm>
          <a:prstGeom prst="rect">
            <a:avLst/>
          </a:prstGeom>
          <a:noFill/>
          <a:ln>
            <a:noFill/>
          </a:ln>
        </p:spPr>
      </p:pic>
      <p:sp>
        <p:nvSpPr>
          <p:cNvPr id="61" name="Google Shape;61;g2b7aed19330_0_232"/>
          <p:cNvSpPr txBox="1"/>
          <p:nvPr/>
        </p:nvSpPr>
        <p:spPr>
          <a:xfrm>
            <a:off x="848735" y="5076227"/>
            <a:ext cx="3798900" cy="12564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Arial"/>
                <a:ea typeface="Arial"/>
                <a:cs typeface="Arial"/>
                <a:sym typeface="Arial"/>
              </a:rPr>
              <a:t>Presenter Name, Organisation</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36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2" name="Google Shape;62;g2b7aed19330_0_232"/>
          <p:cNvSpPr/>
          <p:nvPr/>
        </p:nvSpPr>
        <p:spPr>
          <a:xfrm>
            <a:off x="-19160" y="-47949"/>
            <a:ext cx="12211200" cy="6844500"/>
          </a:xfrm>
          <a:prstGeom prst="rect">
            <a:avLst/>
          </a:prstGeom>
          <a:solidFill>
            <a:srgbClr val="003F5E"/>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63" name="Google Shape;63;g2b7aed19330_0_232"/>
          <p:cNvPicPr preferRelativeResize="0"/>
          <p:nvPr/>
        </p:nvPicPr>
        <p:blipFill rotWithShape="1">
          <a:blip r:embed="rId3">
            <a:alphaModFix/>
          </a:blip>
          <a:srcRect/>
          <a:stretch/>
        </p:blipFill>
        <p:spPr>
          <a:xfrm>
            <a:off x="2222072" y="564840"/>
            <a:ext cx="9969926" cy="5606617"/>
          </a:xfrm>
          <a:prstGeom prst="rect">
            <a:avLst/>
          </a:prstGeom>
          <a:noFill/>
          <a:ln>
            <a:noFill/>
          </a:ln>
        </p:spPr>
      </p:pic>
      <p:sp>
        <p:nvSpPr>
          <p:cNvPr id="64" name="Google Shape;64;g2b7aed19330_0_232"/>
          <p:cNvSpPr txBox="1"/>
          <p:nvPr/>
        </p:nvSpPr>
        <p:spPr>
          <a:xfrm>
            <a:off x="848735" y="3362037"/>
            <a:ext cx="3523500" cy="1039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alibri"/>
                <a:ea typeface="Calibri"/>
                <a:cs typeface="Calibri"/>
                <a:sym typeface="Calibri"/>
              </a:rPr>
              <a:t>GN4-2 Period 1 EC Review</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360"/>
              </a:spcBef>
              <a:spcAft>
                <a:spcPts val="0"/>
              </a:spcAft>
              <a:buClr>
                <a:srgbClr val="000000"/>
              </a:buClr>
              <a:buSzPts val="1800"/>
              <a:buFont typeface="Arial"/>
              <a:buNone/>
            </a:pPr>
            <a:r>
              <a:rPr lang="en-GB" sz="1800" b="0" i="0" u="none" strike="noStrike" cap="none">
                <a:solidFill>
                  <a:schemeClr val="lt1"/>
                </a:solidFill>
                <a:latin typeface="Calibri"/>
                <a:ea typeface="Calibri"/>
                <a:cs typeface="Calibri"/>
                <a:sym typeface="Calibri"/>
              </a:rPr>
              <a:t>November 2017</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360"/>
              </a:spcBef>
              <a:spcAft>
                <a:spcPts val="0"/>
              </a:spcAft>
              <a:buClr>
                <a:srgbClr val="000000"/>
              </a:buClr>
              <a:buSzPts val="1800"/>
              <a:buFont typeface="Arial"/>
              <a:buNone/>
            </a:pPr>
            <a:r>
              <a:rPr lang="en-GB" sz="1800" b="0" i="0" u="none" strike="noStrike" cap="none">
                <a:solidFill>
                  <a:schemeClr val="lt1"/>
                </a:solidFill>
                <a:latin typeface="Calibri"/>
                <a:ea typeface="Calibri"/>
                <a:cs typeface="Calibri"/>
                <a:sym typeface="Calibri"/>
              </a:rPr>
              <a:t>Brussels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36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65" name="Google Shape;65;g2b7aed19330_0_232"/>
          <p:cNvSpPr txBox="1"/>
          <p:nvPr/>
        </p:nvSpPr>
        <p:spPr>
          <a:xfrm>
            <a:off x="848735" y="2264381"/>
            <a:ext cx="3798900" cy="710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400" b="1" i="0" u="none" strike="noStrike" cap="none">
                <a:solidFill>
                  <a:schemeClr val="lt1"/>
                </a:solidFill>
                <a:latin typeface="Calibri"/>
                <a:ea typeface="Calibri"/>
                <a:cs typeface="Calibri"/>
                <a:sym typeface="Calibri"/>
              </a:rPr>
              <a:t>Name, GÉANT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36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66" name="Google Shape;66;g2b7aed19330_0_232"/>
          <p:cNvSpPr txBox="1"/>
          <p:nvPr/>
        </p:nvSpPr>
        <p:spPr>
          <a:xfrm>
            <a:off x="848735" y="1246161"/>
            <a:ext cx="8831700" cy="10179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GB" sz="3200" b="1" i="0" u="none" strike="noStrike" cap="none">
                <a:solidFill>
                  <a:schemeClr val="accent4"/>
                </a:solidFill>
                <a:latin typeface="Calibri"/>
                <a:ea typeface="Calibri"/>
                <a:cs typeface="Calibri"/>
                <a:sym typeface="Calibri"/>
              </a:rPr>
              <a:t>WP1: Work Package Title</a:t>
            </a:r>
            <a:endParaRPr sz="1400" b="0" i="0" u="none" strike="noStrike" cap="none">
              <a:solidFill>
                <a:srgbClr val="000000"/>
              </a:solidFill>
              <a:latin typeface="Arial"/>
              <a:ea typeface="Arial"/>
              <a:cs typeface="Arial"/>
              <a:sym typeface="Arial"/>
            </a:endParaRPr>
          </a:p>
        </p:txBody>
      </p:sp>
      <p:pic>
        <p:nvPicPr>
          <p:cNvPr id="67" name="Google Shape;67;g2b7aed19330_0_232"/>
          <p:cNvPicPr preferRelativeResize="0"/>
          <p:nvPr/>
        </p:nvPicPr>
        <p:blipFill rotWithShape="1">
          <a:blip r:embed="rId4">
            <a:alphaModFix/>
          </a:blip>
          <a:srcRect/>
          <a:stretch/>
        </p:blipFill>
        <p:spPr>
          <a:xfrm>
            <a:off x="10235117" y="484770"/>
            <a:ext cx="1531586" cy="664593"/>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68"/>
        <p:cNvGrpSpPr/>
        <p:nvPr/>
      </p:nvGrpSpPr>
      <p:grpSpPr>
        <a:xfrm>
          <a:off x="0" y="0"/>
          <a:ext cx="0" cy="0"/>
          <a:chOff x="0" y="0"/>
          <a:chExt cx="0" cy="0"/>
        </a:xfrm>
      </p:grpSpPr>
      <p:sp>
        <p:nvSpPr>
          <p:cNvPr id="69" name="Google Shape;69;g2b7aed19330_0_242"/>
          <p:cNvSpPr txBox="1">
            <a:spLocks noGrp="1"/>
          </p:cNvSpPr>
          <p:nvPr>
            <p:ph type="body" idx="1"/>
          </p:nvPr>
        </p:nvSpPr>
        <p:spPr>
          <a:xfrm>
            <a:off x="603073" y="3781715"/>
            <a:ext cx="4596000" cy="2171100"/>
          </a:xfrm>
          <a:prstGeom prst="rect">
            <a:avLst/>
          </a:prstGeom>
          <a:noFill/>
          <a:ln>
            <a:noFill/>
          </a:ln>
        </p:spPr>
        <p:txBody>
          <a:bodyPr spcFirstLastPara="1" wrap="square" lIns="91425" tIns="45700" rIns="91425" bIns="45700" anchor="t" anchorCtr="0">
            <a:noAutofit/>
          </a:bodyPr>
          <a:lstStyle>
            <a:lvl1pPr marL="457200" lvl="0" indent="-365760" algn="l">
              <a:lnSpc>
                <a:spcPct val="90000"/>
              </a:lnSpc>
              <a:spcBef>
                <a:spcPts val="1000"/>
              </a:spcBef>
              <a:spcAft>
                <a:spcPts val="0"/>
              </a:spcAft>
              <a:buSzPts val="2160"/>
              <a:buChar char="•"/>
              <a:defRPr/>
            </a:lvl1pPr>
            <a:lvl2pPr marL="914400" lvl="1" indent="-365760" algn="l">
              <a:lnSpc>
                <a:spcPct val="90000"/>
              </a:lnSpc>
              <a:spcBef>
                <a:spcPts val="500"/>
              </a:spcBef>
              <a:spcAft>
                <a:spcPts val="0"/>
              </a:spcAft>
              <a:buSzPts val="2160"/>
              <a:buChar char="•"/>
              <a:defRPr/>
            </a:lvl2pPr>
            <a:lvl3pPr marL="1371600" lvl="2" indent="-365760" algn="l">
              <a:lnSpc>
                <a:spcPct val="90000"/>
              </a:lnSpc>
              <a:spcBef>
                <a:spcPts val="500"/>
              </a:spcBef>
              <a:spcAft>
                <a:spcPts val="0"/>
              </a:spcAft>
              <a:buSzPts val="2160"/>
              <a:buChar char="•"/>
              <a:defRPr/>
            </a:lvl3pPr>
            <a:lvl4pPr marL="1828800" lvl="3" indent="-365760" algn="l">
              <a:lnSpc>
                <a:spcPct val="90000"/>
              </a:lnSpc>
              <a:spcBef>
                <a:spcPts val="500"/>
              </a:spcBef>
              <a:spcAft>
                <a:spcPts val="0"/>
              </a:spcAft>
              <a:buSzPts val="2160"/>
              <a:buChar char="•"/>
              <a:defRPr/>
            </a:lvl4pPr>
            <a:lvl5pPr marL="2286000" lvl="4" indent="-365760" algn="l">
              <a:lnSpc>
                <a:spcPct val="90000"/>
              </a:lnSpc>
              <a:spcBef>
                <a:spcPts val="500"/>
              </a:spcBef>
              <a:spcAft>
                <a:spcPts val="0"/>
              </a:spcAft>
              <a:buSzPts val="216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21" Type="http://schemas.openxmlformats.org/officeDocument/2006/relationships/slideLayout" Target="../slideLayouts/slideLayout22.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slideLayout" Target="../slideLayouts/slideLayout21.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24" Type="http://schemas.openxmlformats.org/officeDocument/2006/relationships/image" Target="../media/image4.png"/><Relationship Id="rId5" Type="http://schemas.openxmlformats.org/officeDocument/2006/relationships/slideLayout" Target="../slideLayouts/slideLayout6.xml"/><Relationship Id="rId15" Type="http://schemas.openxmlformats.org/officeDocument/2006/relationships/slideLayout" Target="../slideLayouts/slideLayout16.xml"/><Relationship Id="rId23" Type="http://schemas.openxmlformats.org/officeDocument/2006/relationships/image" Target="../media/image3.jpg"/><Relationship Id="rId10" Type="http://schemas.openxmlformats.org/officeDocument/2006/relationships/slideLayout" Target="../slideLayouts/slideLayout11.xml"/><Relationship Id="rId19" Type="http://schemas.openxmlformats.org/officeDocument/2006/relationships/slideLayout" Target="../slideLayouts/slideLayout20.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 Id="rId2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2"/>
          <p:cNvSpPr/>
          <p:nvPr/>
        </p:nvSpPr>
        <p:spPr>
          <a:xfrm>
            <a:off x="0" y="-22302"/>
            <a:ext cx="12192000" cy="6842711"/>
          </a:xfrm>
          <a:prstGeom prst="rect">
            <a:avLst/>
          </a:prstGeom>
          <a:solidFill>
            <a:srgbClr val="30348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1" name="Google Shape;11;p12"/>
          <p:cNvPicPr preferRelativeResize="0"/>
          <p:nvPr/>
        </p:nvPicPr>
        <p:blipFill rotWithShape="1">
          <a:blip r:embed="rId3">
            <a:alphaModFix/>
          </a:blip>
          <a:srcRect l="13286" t="60631" r="43124" b="7996"/>
          <a:stretch/>
        </p:blipFill>
        <p:spPr>
          <a:xfrm>
            <a:off x="711199" y="-22302"/>
            <a:ext cx="11480801" cy="5825201"/>
          </a:xfrm>
          <a:prstGeom prst="rect">
            <a:avLst/>
          </a:prstGeom>
          <a:noFill/>
          <a:ln>
            <a:noFill/>
          </a:ln>
        </p:spPr>
      </p:pic>
      <p:sp>
        <p:nvSpPr>
          <p:cNvPr id="12" name="Google Shape;12;p12"/>
          <p:cNvSpPr/>
          <p:nvPr/>
        </p:nvSpPr>
        <p:spPr>
          <a:xfrm>
            <a:off x="0" y="4828031"/>
            <a:ext cx="12192000" cy="2052067"/>
          </a:xfrm>
          <a:prstGeom prst="rect">
            <a:avLst/>
          </a:prstGeom>
          <a:solidFill>
            <a:srgbClr val="425E9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3" name="Google Shape;13;p12"/>
          <p:cNvPicPr preferRelativeResize="0"/>
          <p:nvPr/>
        </p:nvPicPr>
        <p:blipFill rotWithShape="1">
          <a:blip r:embed="rId4">
            <a:alphaModFix/>
          </a:blip>
          <a:srcRect t="-1" b="15499"/>
          <a:stretch/>
        </p:blipFill>
        <p:spPr>
          <a:xfrm>
            <a:off x="852542" y="682159"/>
            <a:ext cx="1432450" cy="689706"/>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
        <p:cNvGrpSpPr/>
        <p:nvPr/>
      </p:nvGrpSpPr>
      <p:grpSpPr>
        <a:xfrm>
          <a:off x="0" y="0"/>
          <a:ext cx="0" cy="0"/>
          <a:chOff x="0" y="0"/>
          <a:chExt cx="0" cy="0"/>
        </a:xfrm>
      </p:grpSpPr>
      <p:pic>
        <p:nvPicPr>
          <p:cNvPr id="25" name="Google Shape;25;g2b7aed19330_0_198"/>
          <p:cNvPicPr preferRelativeResize="0"/>
          <p:nvPr/>
        </p:nvPicPr>
        <p:blipFill rotWithShape="1">
          <a:blip r:embed="rId23">
            <a:alphaModFix/>
          </a:blip>
          <a:srcRect/>
          <a:stretch/>
        </p:blipFill>
        <p:spPr>
          <a:xfrm>
            <a:off x="-14732" y="0"/>
            <a:ext cx="12206731" cy="1339911"/>
          </a:xfrm>
          <a:prstGeom prst="rect">
            <a:avLst/>
          </a:prstGeom>
          <a:noFill/>
          <a:ln>
            <a:noFill/>
          </a:ln>
        </p:spPr>
      </p:pic>
      <p:sp>
        <p:nvSpPr>
          <p:cNvPr id="26" name="Google Shape;26;g2b7aed19330_0_198"/>
          <p:cNvSpPr txBox="1">
            <a:spLocks noGrp="1"/>
          </p:cNvSpPr>
          <p:nvPr>
            <p:ph type="body" idx="1"/>
          </p:nvPr>
        </p:nvSpPr>
        <p:spPr>
          <a:xfrm>
            <a:off x="446058" y="1503937"/>
            <a:ext cx="10515600" cy="4351200"/>
          </a:xfrm>
          <a:prstGeom prst="rect">
            <a:avLst/>
          </a:prstGeom>
          <a:noFill/>
          <a:ln>
            <a:noFill/>
          </a:ln>
        </p:spPr>
        <p:txBody>
          <a:bodyPr spcFirstLastPara="1" wrap="square" lIns="91425" tIns="45700" rIns="91425" bIns="45700" anchor="t" anchorCtr="0">
            <a:noAutofit/>
          </a:bodyPr>
          <a:lstStyle>
            <a:lvl1pPr marL="457200" marR="0" lvl="0" indent="-411480" algn="l" rtl="0">
              <a:lnSpc>
                <a:spcPct val="90000"/>
              </a:lnSpc>
              <a:spcBef>
                <a:spcPts val="1000"/>
              </a:spcBef>
              <a:spcAft>
                <a:spcPts val="0"/>
              </a:spcAft>
              <a:buClr>
                <a:srgbClr val="003F5E"/>
              </a:buClr>
              <a:buSzPts val="2880"/>
              <a:buFont typeface="Arial"/>
              <a:buChar char="•"/>
              <a:defRPr sz="2400" b="0" i="0" u="none" strike="noStrike" cap="none">
                <a:solidFill>
                  <a:srgbClr val="004359"/>
                </a:solidFill>
                <a:latin typeface="Calibri"/>
                <a:ea typeface="Calibri"/>
                <a:cs typeface="Calibri"/>
                <a:sym typeface="Calibri"/>
              </a:defRPr>
            </a:lvl1pPr>
            <a:lvl2pPr marL="914400" marR="0" lvl="1" indent="-411480" algn="l" rtl="0">
              <a:lnSpc>
                <a:spcPct val="90000"/>
              </a:lnSpc>
              <a:spcBef>
                <a:spcPts val="500"/>
              </a:spcBef>
              <a:spcAft>
                <a:spcPts val="0"/>
              </a:spcAft>
              <a:buClr>
                <a:srgbClr val="003F5E"/>
              </a:buClr>
              <a:buSzPts val="2880"/>
              <a:buFont typeface="Arial"/>
              <a:buChar char="•"/>
              <a:defRPr sz="2400" b="0" i="0" u="none" strike="noStrike" cap="none">
                <a:solidFill>
                  <a:srgbClr val="004359"/>
                </a:solidFill>
                <a:latin typeface="Calibri"/>
                <a:ea typeface="Calibri"/>
                <a:cs typeface="Calibri"/>
                <a:sym typeface="Calibri"/>
              </a:defRPr>
            </a:lvl2pPr>
            <a:lvl3pPr marL="1371600" marR="0" lvl="2" indent="-411480" algn="l" rtl="0">
              <a:lnSpc>
                <a:spcPct val="90000"/>
              </a:lnSpc>
              <a:spcBef>
                <a:spcPts val="500"/>
              </a:spcBef>
              <a:spcAft>
                <a:spcPts val="0"/>
              </a:spcAft>
              <a:buClr>
                <a:srgbClr val="003F5E"/>
              </a:buClr>
              <a:buSzPts val="2880"/>
              <a:buFont typeface="Arial"/>
              <a:buChar char="•"/>
              <a:defRPr sz="2400" b="0" i="0" u="none" strike="noStrike" cap="none">
                <a:solidFill>
                  <a:srgbClr val="004359"/>
                </a:solidFill>
                <a:latin typeface="Calibri"/>
                <a:ea typeface="Calibri"/>
                <a:cs typeface="Calibri"/>
                <a:sym typeface="Calibri"/>
              </a:defRPr>
            </a:lvl3pPr>
            <a:lvl4pPr marL="1828800" marR="0" lvl="3" indent="-411480" algn="l" rtl="0">
              <a:lnSpc>
                <a:spcPct val="90000"/>
              </a:lnSpc>
              <a:spcBef>
                <a:spcPts val="500"/>
              </a:spcBef>
              <a:spcAft>
                <a:spcPts val="0"/>
              </a:spcAft>
              <a:buClr>
                <a:srgbClr val="003F5E"/>
              </a:buClr>
              <a:buSzPts val="2880"/>
              <a:buFont typeface="Arial"/>
              <a:buChar char="•"/>
              <a:defRPr sz="2400" b="0" i="0" u="none" strike="noStrike" cap="none">
                <a:solidFill>
                  <a:srgbClr val="004359"/>
                </a:solidFill>
                <a:latin typeface="Calibri"/>
                <a:ea typeface="Calibri"/>
                <a:cs typeface="Calibri"/>
                <a:sym typeface="Calibri"/>
              </a:defRPr>
            </a:lvl4pPr>
            <a:lvl5pPr marL="2286000" marR="0" lvl="4" indent="-411479" algn="l" rtl="0">
              <a:lnSpc>
                <a:spcPct val="90000"/>
              </a:lnSpc>
              <a:spcBef>
                <a:spcPts val="500"/>
              </a:spcBef>
              <a:spcAft>
                <a:spcPts val="0"/>
              </a:spcAft>
              <a:buClr>
                <a:srgbClr val="003F5E"/>
              </a:buClr>
              <a:buSzPts val="2880"/>
              <a:buFont typeface="Arial"/>
              <a:buChar char="•"/>
              <a:defRPr sz="2400" b="0" i="0" u="none" strike="noStrike" cap="none">
                <a:solidFill>
                  <a:srgbClr val="004359"/>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7" name="Google Shape;27;g2b7aed19330_0_198"/>
          <p:cNvSpPr/>
          <p:nvPr/>
        </p:nvSpPr>
        <p:spPr>
          <a:xfrm>
            <a:off x="-37063" y="6528141"/>
            <a:ext cx="12229200" cy="330000"/>
          </a:xfrm>
          <a:prstGeom prst="rect">
            <a:avLst/>
          </a:prstGeom>
          <a:solidFill>
            <a:srgbClr val="00436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 name="Google Shape;28;g2b7aed19330_0_198"/>
          <p:cNvSpPr txBox="1">
            <a:spLocks noGrp="1"/>
          </p:cNvSpPr>
          <p:nvPr>
            <p:ph type="sldNum" idx="12"/>
          </p:nvPr>
        </p:nvSpPr>
        <p:spPr>
          <a:xfrm>
            <a:off x="11439527" y="6523901"/>
            <a:ext cx="569700" cy="3213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200"/>
              <a:buFont typeface="Arial"/>
              <a:buNone/>
              <a:defRPr sz="12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GB"/>
              <a:t>‹#›</a:t>
            </a:fld>
            <a:endParaRPr/>
          </a:p>
        </p:txBody>
      </p:sp>
      <p:sp>
        <p:nvSpPr>
          <p:cNvPr id="29" name="Google Shape;29;g2b7aed19330_0_198"/>
          <p:cNvSpPr txBox="1">
            <a:spLocks noGrp="1"/>
          </p:cNvSpPr>
          <p:nvPr>
            <p:ph type="title"/>
          </p:nvPr>
        </p:nvSpPr>
        <p:spPr>
          <a:xfrm>
            <a:off x="454525" y="204374"/>
            <a:ext cx="10515600" cy="9387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FFC000"/>
              </a:buClr>
              <a:buSzPts val="2400"/>
              <a:buFont typeface="Calibri"/>
              <a:buNone/>
              <a:defRPr sz="2400" b="1" i="0" u="none" strike="noStrike" cap="none">
                <a:solidFill>
                  <a:srgbClr val="FFC000"/>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30" name="Google Shape;30;g2b7aed19330_0_198"/>
          <p:cNvPicPr preferRelativeResize="0"/>
          <p:nvPr/>
        </p:nvPicPr>
        <p:blipFill rotWithShape="1">
          <a:blip r:embed="rId24">
            <a:alphaModFix/>
          </a:blip>
          <a:srcRect/>
          <a:stretch/>
        </p:blipFill>
        <p:spPr>
          <a:xfrm>
            <a:off x="10235117" y="220263"/>
            <a:ext cx="1531586" cy="66459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 id="2147483666" r:id="rId16"/>
    <p:sldLayoutId id="2147483667" r:id="rId17"/>
    <p:sldLayoutId id="2147483668" r:id="rId18"/>
    <p:sldLayoutId id="2147483669" r:id="rId19"/>
    <p:sldLayoutId id="2147483670" r:id="rId20"/>
    <p:sldLayoutId id="2147483671" r:id="rId2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595">
          <p15:clr>
            <a:srgbClr val="F26B43"/>
          </p15:clr>
        </p15:guide>
        <p15:guide id="2" pos="347">
          <p15:clr>
            <a:srgbClr val="F26B43"/>
          </p15:clr>
        </p15:guide>
        <p15:guide id="3" orient="horz" pos="1139">
          <p15:clr>
            <a:srgbClr val="F26B43"/>
          </p15:clr>
        </p15:guide>
        <p15:guide id="4" orient="horz" pos="36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1"/>
          <p:cNvSpPr txBox="1"/>
          <p:nvPr/>
        </p:nvSpPr>
        <p:spPr>
          <a:xfrm>
            <a:off x="744354" y="3940600"/>
            <a:ext cx="7485589" cy="73226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2000"/>
              <a:buFont typeface="Arial"/>
              <a:buNone/>
            </a:pPr>
            <a:endParaRPr sz="2000" b="0" i="0" u="none" strike="noStrike" cap="none">
              <a:solidFill>
                <a:schemeClr val="lt1"/>
              </a:solidFill>
              <a:latin typeface="Calibri"/>
              <a:ea typeface="Calibri"/>
              <a:cs typeface="Calibri"/>
              <a:sym typeface="Calibri"/>
            </a:endParaRPr>
          </a:p>
        </p:txBody>
      </p:sp>
      <p:sp>
        <p:nvSpPr>
          <p:cNvPr id="313" name="Google Shape;313;p1"/>
          <p:cNvSpPr txBox="1"/>
          <p:nvPr/>
        </p:nvSpPr>
        <p:spPr>
          <a:xfrm>
            <a:off x="744350" y="4080085"/>
            <a:ext cx="6199800" cy="19329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1000"/>
              </a:spcBef>
              <a:spcAft>
                <a:spcPts val="0"/>
              </a:spcAft>
              <a:buClr>
                <a:schemeClr val="lt1"/>
              </a:buClr>
              <a:buSzPts val="1600"/>
              <a:buFont typeface="Arial"/>
              <a:buNone/>
            </a:pPr>
            <a:r>
              <a:rPr lang="en-US" sz="2700" dirty="0">
                <a:solidFill>
                  <a:schemeClr val="lt1"/>
                </a:solidFill>
                <a:latin typeface="Calibri"/>
                <a:ea typeface="Calibri"/>
                <a:cs typeface="Calibri"/>
                <a:sym typeface="Calibri"/>
              </a:rPr>
              <a:t>Ecosystems governance</a:t>
            </a:r>
            <a:endParaRPr sz="2700" dirty="0">
              <a:solidFill>
                <a:schemeClr val="lt1"/>
              </a:solidFill>
              <a:latin typeface="Calibri"/>
              <a:ea typeface="Calibri"/>
              <a:cs typeface="Calibri"/>
              <a:sym typeface="Calibri"/>
            </a:endParaRPr>
          </a:p>
          <a:p>
            <a:pPr marL="0" marR="0" lvl="0" indent="0" algn="l" rtl="0">
              <a:lnSpc>
                <a:spcPct val="90000"/>
              </a:lnSpc>
              <a:spcBef>
                <a:spcPts val="1000"/>
              </a:spcBef>
              <a:spcAft>
                <a:spcPts val="0"/>
              </a:spcAft>
              <a:buClr>
                <a:schemeClr val="lt1"/>
              </a:buClr>
              <a:buSzPts val="1600"/>
              <a:buFont typeface="Arial"/>
              <a:buNone/>
            </a:pPr>
            <a:endParaRPr sz="2700" dirty="0">
              <a:solidFill>
                <a:schemeClr val="lt1"/>
              </a:solidFill>
              <a:latin typeface="Calibri"/>
              <a:ea typeface="Calibri"/>
              <a:cs typeface="Calibri"/>
              <a:sym typeface="Calibri"/>
            </a:endParaRPr>
          </a:p>
          <a:p>
            <a:pPr marL="0" marR="0" lvl="0" indent="0" algn="l" rtl="0">
              <a:lnSpc>
                <a:spcPct val="90000"/>
              </a:lnSpc>
              <a:spcBef>
                <a:spcPts val="1000"/>
              </a:spcBef>
              <a:spcAft>
                <a:spcPts val="0"/>
              </a:spcAft>
              <a:buClr>
                <a:schemeClr val="lt1"/>
              </a:buClr>
              <a:buSzPts val="1600"/>
              <a:buFont typeface="Arial"/>
              <a:buNone/>
            </a:pPr>
            <a:endParaRPr sz="2700" dirty="0">
              <a:solidFill>
                <a:schemeClr val="lt1"/>
              </a:solidFill>
              <a:latin typeface="Calibri"/>
              <a:ea typeface="Calibri"/>
              <a:cs typeface="Calibri"/>
              <a:sym typeface="Calibri"/>
            </a:endParaRPr>
          </a:p>
          <a:p>
            <a:pPr marL="0" marR="0" lvl="0" indent="0" algn="l" rtl="0">
              <a:lnSpc>
                <a:spcPct val="90000"/>
              </a:lnSpc>
              <a:spcBef>
                <a:spcPts val="1000"/>
              </a:spcBef>
              <a:spcAft>
                <a:spcPts val="0"/>
              </a:spcAft>
              <a:buClr>
                <a:schemeClr val="lt1"/>
              </a:buClr>
              <a:buSzPts val="1600"/>
              <a:buFont typeface="Arial"/>
              <a:buNone/>
            </a:pPr>
            <a:endParaRPr sz="2700" dirty="0">
              <a:solidFill>
                <a:schemeClr val="lt1"/>
              </a:solidFill>
              <a:latin typeface="Calibri"/>
              <a:ea typeface="Calibri"/>
              <a:cs typeface="Calibri"/>
              <a:sym typeface="Calibri"/>
            </a:endParaRPr>
          </a:p>
        </p:txBody>
      </p:sp>
      <p:sp>
        <p:nvSpPr>
          <p:cNvPr id="314" name="Google Shape;314;p1"/>
          <p:cNvSpPr txBox="1">
            <a:spLocks noGrp="1"/>
          </p:cNvSpPr>
          <p:nvPr>
            <p:ph type="title"/>
          </p:nvPr>
        </p:nvSpPr>
        <p:spPr>
          <a:xfrm>
            <a:off x="744354" y="2314410"/>
            <a:ext cx="9894723" cy="430909"/>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lt1"/>
              </a:buClr>
              <a:buSzPts val="4000"/>
              <a:buFont typeface="Calibri"/>
              <a:buNone/>
            </a:pPr>
            <a:r>
              <a:rPr lang="en-GB" dirty="0"/>
              <a:t>GN5-1 WP5 T7</a:t>
            </a:r>
            <a:endParaRP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g2b7aed19330_0_192"/>
          <p:cNvSpPr txBox="1">
            <a:spLocks noGrp="1"/>
          </p:cNvSpPr>
          <p:nvPr>
            <p:ph type="title"/>
          </p:nvPr>
        </p:nvSpPr>
        <p:spPr>
          <a:xfrm>
            <a:off x="998895" y="705164"/>
            <a:ext cx="9894600" cy="4308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SzPts val="1800"/>
              <a:buNone/>
            </a:pPr>
            <a:r>
              <a:rPr lang="en-GB" dirty="0"/>
              <a:t>Ecosystems Governance</a:t>
            </a:r>
            <a:endParaRPr dirty="0"/>
          </a:p>
        </p:txBody>
      </p:sp>
      <p:sp>
        <p:nvSpPr>
          <p:cNvPr id="321" name="Google Shape;321;g2b7aed19330_0_192"/>
          <p:cNvSpPr txBox="1">
            <a:spLocks noGrp="1"/>
          </p:cNvSpPr>
          <p:nvPr>
            <p:ph type="body" idx="1"/>
          </p:nvPr>
        </p:nvSpPr>
        <p:spPr>
          <a:xfrm>
            <a:off x="418324" y="1420000"/>
            <a:ext cx="11548885" cy="4896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sz="1200" dirty="0" err="1">
                <a:solidFill>
                  <a:srgbClr val="124E6A"/>
                </a:solidFill>
                <a:latin typeface="+mn-lt"/>
              </a:rPr>
              <a:t>ToIP</a:t>
            </a:r>
            <a:r>
              <a:rPr lang="en-US" sz="1200" dirty="0">
                <a:solidFill>
                  <a:srgbClr val="124E6A"/>
                </a:solidFill>
                <a:latin typeface="+mn-lt"/>
              </a:rPr>
              <a:t> 4</a:t>
            </a:r>
            <a:r>
              <a:rPr lang="en-US" sz="1200" baseline="30000" dirty="0">
                <a:solidFill>
                  <a:srgbClr val="124E6A"/>
                </a:solidFill>
                <a:latin typeface="+mn-lt"/>
              </a:rPr>
              <a:t>th</a:t>
            </a:r>
            <a:r>
              <a:rPr lang="en-US" sz="1200" dirty="0">
                <a:solidFill>
                  <a:srgbClr val="124E6A"/>
                </a:solidFill>
                <a:latin typeface="+mn-lt"/>
              </a:rPr>
              <a:t> layer – ecosystem governance:</a:t>
            </a:r>
          </a:p>
          <a:p>
            <a:pPr marL="285750" indent="-285750">
              <a:lnSpc>
                <a:spcPct val="115000"/>
              </a:lnSpc>
              <a:spcBef>
                <a:spcPts val="0"/>
              </a:spcBef>
            </a:pPr>
            <a:r>
              <a:rPr lang="en-GB" sz="1200" dirty="0">
                <a:latin typeface="+mn-lt"/>
              </a:rPr>
              <a:t>Establishment of the policies and rules that will enable operation of entire digital trust ecosystems across all three lower layers for creating market values for end users. </a:t>
            </a:r>
          </a:p>
          <a:p>
            <a:pPr marL="285750" indent="-285750">
              <a:lnSpc>
                <a:spcPct val="115000"/>
              </a:lnSpc>
              <a:spcBef>
                <a:spcPts val="0"/>
              </a:spcBef>
            </a:pPr>
            <a:endParaRPr lang="en-GB" sz="1200" dirty="0">
              <a:latin typeface="+mn-lt"/>
            </a:endParaRPr>
          </a:p>
          <a:p>
            <a:pPr marL="0" indent="0">
              <a:lnSpc>
                <a:spcPct val="115000"/>
              </a:lnSpc>
              <a:spcBef>
                <a:spcPts val="0"/>
              </a:spcBef>
              <a:buNone/>
            </a:pPr>
            <a:r>
              <a:rPr lang="en-GB" sz="1200" dirty="0">
                <a:latin typeface="+mn-lt"/>
              </a:rPr>
              <a:t>Trust:</a:t>
            </a:r>
          </a:p>
          <a:p>
            <a:pPr marL="285750" indent="-285750">
              <a:lnSpc>
                <a:spcPct val="115000"/>
              </a:lnSpc>
              <a:spcBef>
                <a:spcPts val="0"/>
              </a:spcBef>
            </a:pPr>
            <a:r>
              <a:rPr lang="en-GB" sz="1200" dirty="0">
                <a:latin typeface="+mn-lt"/>
              </a:rPr>
              <a:t>Agreement to adherence for ecosystems operations of entire digital trust ecosystems across all three lower layers.</a:t>
            </a:r>
          </a:p>
          <a:p>
            <a:pPr marL="285750" indent="-285750">
              <a:lnSpc>
                <a:spcPct val="115000"/>
              </a:lnSpc>
              <a:spcBef>
                <a:spcPts val="0"/>
              </a:spcBef>
            </a:pPr>
            <a:r>
              <a:rPr lang="en-GB" sz="1200" dirty="0">
                <a:latin typeface="+mn-lt"/>
              </a:rPr>
              <a:t>Transitive trust</a:t>
            </a:r>
          </a:p>
          <a:p>
            <a:pPr marL="285750" indent="-285750">
              <a:lnSpc>
                <a:spcPct val="115000"/>
              </a:lnSpc>
              <a:spcBef>
                <a:spcPts val="0"/>
              </a:spcBef>
            </a:pPr>
            <a:endParaRPr lang="en-GB" sz="1200" dirty="0">
              <a:latin typeface="+mn-lt"/>
            </a:endParaRPr>
          </a:p>
          <a:p>
            <a:pPr marL="0" indent="0">
              <a:lnSpc>
                <a:spcPct val="115000"/>
              </a:lnSpc>
              <a:spcBef>
                <a:spcPts val="0"/>
              </a:spcBef>
              <a:buNone/>
            </a:pPr>
            <a:r>
              <a:rPr lang="en-GB" sz="1200" dirty="0">
                <a:latin typeface="+mn-lt"/>
              </a:rPr>
              <a:t>Governance rules </a:t>
            </a:r>
          </a:p>
          <a:p>
            <a:pPr marL="285750" indent="-285750">
              <a:lnSpc>
                <a:spcPct val="115000"/>
              </a:lnSpc>
              <a:spcBef>
                <a:spcPts val="0"/>
              </a:spcBef>
            </a:pPr>
            <a:r>
              <a:rPr lang="en-GB" sz="1200" dirty="0">
                <a:latin typeface="+mn-lt"/>
              </a:rPr>
              <a:t>Specific for application domain or ecosystem domain</a:t>
            </a:r>
          </a:p>
          <a:p>
            <a:pPr marL="285750" indent="-285750">
              <a:lnSpc>
                <a:spcPct val="115000"/>
              </a:lnSpc>
              <a:spcBef>
                <a:spcPts val="0"/>
              </a:spcBef>
            </a:pPr>
            <a:r>
              <a:rPr lang="en-GB" sz="1200" dirty="0">
                <a:latin typeface="+mn-lt"/>
              </a:rPr>
              <a:t>Coverage depends on the ecosystem</a:t>
            </a:r>
          </a:p>
          <a:p>
            <a:pPr marL="285750" indent="-285750">
              <a:lnSpc>
                <a:spcPct val="115000"/>
              </a:lnSpc>
              <a:spcBef>
                <a:spcPts val="0"/>
              </a:spcBef>
            </a:pPr>
            <a:r>
              <a:rPr lang="en-GB" sz="1200" dirty="0">
                <a:latin typeface="+mn-lt"/>
              </a:rPr>
              <a:t>Can be:</a:t>
            </a:r>
          </a:p>
          <a:p>
            <a:pPr marL="742950" lvl="1" indent="-285750">
              <a:lnSpc>
                <a:spcPct val="115000"/>
              </a:lnSpc>
              <a:spcBef>
                <a:spcPts val="0"/>
              </a:spcBef>
            </a:pPr>
            <a:r>
              <a:rPr lang="en-GB" sz="1200" dirty="0">
                <a:latin typeface="+mn-lt"/>
              </a:rPr>
              <a:t>Bottom up – mutual agreement from ecosystems member</a:t>
            </a:r>
          </a:p>
          <a:p>
            <a:pPr marL="742950" lvl="1" indent="-285750">
              <a:lnSpc>
                <a:spcPct val="115000"/>
              </a:lnSpc>
              <a:spcBef>
                <a:spcPts val="0"/>
              </a:spcBef>
            </a:pPr>
            <a:r>
              <a:rPr lang="en-GB" sz="1200" dirty="0">
                <a:latin typeface="+mn-lt"/>
              </a:rPr>
              <a:t>Top down – decree or law used to establish it </a:t>
            </a:r>
          </a:p>
          <a:p>
            <a:pPr marL="742950" lvl="1" indent="-285750">
              <a:lnSpc>
                <a:spcPct val="115000"/>
              </a:lnSpc>
              <a:spcBef>
                <a:spcPts val="0"/>
              </a:spcBef>
            </a:pPr>
            <a:r>
              <a:rPr lang="en-GB" sz="1200" dirty="0">
                <a:latin typeface="+mn-lt"/>
              </a:rPr>
              <a:t>Pressure to setup bottom-up governance</a:t>
            </a:r>
          </a:p>
          <a:p>
            <a:pPr marL="285750" indent="-285750">
              <a:lnSpc>
                <a:spcPct val="115000"/>
              </a:lnSpc>
              <a:spcBef>
                <a:spcPts val="0"/>
              </a:spcBef>
            </a:pPr>
            <a:r>
              <a:rPr lang="en-GB" sz="1200" dirty="0">
                <a:latin typeface="+mn-lt"/>
              </a:rPr>
              <a:t>Several ecosystems can coexist using digital identity wallets –different partitions</a:t>
            </a:r>
          </a:p>
          <a:p>
            <a:pPr marL="742950" lvl="1" indent="-285750">
              <a:lnSpc>
                <a:spcPct val="115000"/>
              </a:lnSpc>
              <a:spcBef>
                <a:spcPts val="0"/>
              </a:spcBef>
            </a:pPr>
            <a:r>
              <a:rPr lang="en-US" sz="1200" dirty="0">
                <a:solidFill>
                  <a:srgbClr val="124E6A"/>
                </a:solidFill>
                <a:latin typeface="+mn-lt"/>
              </a:rPr>
              <a:t>Multiple trust –roots – this makes this tool attractive</a:t>
            </a:r>
          </a:p>
          <a:p>
            <a:pPr marL="285750" indent="-285750">
              <a:lnSpc>
                <a:spcPct val="115000"/>
              </a:lnSpc>
              <a:spcBef>
                <a:spcPts val="0"/>
              </a:spcBef>
            </a:pPr>
            <a:r>
              <a:rPr lang="en-US" sz="1200" dirty="0">
                <a:solidFill>
                  <a:srgbClr val="124E6A"/>
                </a:solidFill>
                <a:latin typeface="+mn-lt"/>
              </a:rPr>
              <a:t>Transformative&gt;</a:t>
            </a:r>
          </a:p>
          <a:p>
            <a:pPr marL="742950" lvl="1" indent="-285750">
              <a:lnSpc>
                <a:spcPct val="115000"/>
              </a:lnSpc>
              <a:spcBef>
                <a:spcPts val="0"/>
              </a:spcBef>
            </a:pPr>
            <a:r>
              <a:rPr lang="en-US" sz="1200" dirty="0">
                <a:solidFill>
                  <a:srgbClr val="124E6A"/>
                </a:solidFill>
                <a:latin typeface="+mn-lt"/>
              </a:rPr>
              <a:t>Look outside</a:t>
            </a:r>
          </a:p>
          <a:p>
            <a:pPr marL="742950" lvl="1" indent="-285750">
              <a:lnSpc>
                <a:spcPct val="115000"/>
              </a:lnSpc>
              <a:spcBef>
                <a:spcPts val="0"/>
              </a:spcBef>
            </a:pPr>
            <a:r>
              <a:rPr lang="en-US" sz="1200" dirty="0">
                <a:solidFill>
                  <a:srgbClr val="124E6A"/>
                </a:solidFill>
                <a:latin typeface="+mn-lt"/>
              </a:rPr>
              <a:t>Auditing ? No enforcement</a:t>
            </a:r>
          </a:p>
          <a:p>
            <a:pPr marL="742950" lvl="1" indent="-285750">
              <a:lnSpc>
                <a:spcPct val="115000"/>
              </a:lnSpc>
              <a:spcBef>
                <a:spcPts val="0"/>
              </a:spcBef>
            </a:pPr>
            <a:r>
              <a:rPr lang="en-US" sz="1200" dirty="0">
                <a:solidFill>
                  <a:srgbClr val="124E6A"/>
                </a:solidFill>
                <a:latin typeface="+mn-lt"/>
              </a:rPr>
              <a:t>Kick out service</a:t>
            </a:r>
          </a:p>
          <a:p>
            <a:pPr marL="742950" lvl="1" indent="-285750">
              <a:lnSpc>
                <a:spcPct val="115000"/>
              </a:lnSpc>
              <a:spcBef>
                <a:spcPts val="0"/>
              </a:spcBef>
            </a:pPr>
            <a:r>
              <a:rPr lang="en-US" sz="1200" dirty="0">
                <a:solidFill>
                  <a:srgbClr val="124E6A"/>
                </a:solidFill>
                <a:latin typeface="+mn-lt"/>
              </a:rPr>
              <a:t>Assurance</a:t>
            </a:r>
          </a:p>
          <a:p>
            <a:pPr marL="742950" lvl="1" indent="-285750">
              <a:lnSpc>
                <a:spcPct val="115000"/>
              </a:lnSpc>
              <a:spcBef>
                <a:spcPts val="0"/>
              </a:spcBef>
            </a:pPr>
            <a:r>
              <a:rPr lang="en-US" sz="1200" dirty="0">
                <a:solidFill>
                  <a:srgbClr val="124E6A"/>
                </a:solidFill>
                <a:latin typeface="+mn-lt"/>
              </a:rPr>
              <a:t>Operational excellence</a:t>
            </a:r>
          </a:p>
          <a:p>
            <a:pPr marL="742950" lvl="1" indent="-285750">
              <a:lnSpc>
                <a:spcPct val="115000"/>
              </a:lnSpc>
              <a:spcBef>
                <a:spcPts val="0"/>
              </a:spcBef>
            </a:pPr>
            <a:r>
              <a:rPr lang="en-US" sz="1200" dirty="0">
                <a:solidFill>
                  <a:srgbClr val="124E6A"/>
                </a:solidFill>
                <a:latin typeface="+mn-lt"/>
              </a:rPr>
              <a:t>Show </a:t>
            </a:r>
            <a:r>
              <a:rPr lang="en-US" sz="1200" dirty="0" err="1">
                <a:solidFill>
                  <a:srgbClr val="124E6A"/>
                </a:solidFill>
                <a:latin typeface="+mn-lt"/>
              </a:rPr>
              <a:t>ehat</a:t>
            </a:r>
            <a:r>
              <a:rPr lang="en-US" sz="1200" dirty="0">
                <a:solidFill>
                  <a:srgbClr val="124E6A"/>
                </a:solidFill>
                <a:latin typeface="+mn-lt"/>
              </a:rPr>
              <a:t> we have – we are not </a:t>
            </a:r>
            <a:r>
              <a:rPr lang="en-US" sz="1200" dirty="0" err="1">
                <a:solidFill>
                  <a:srgbClr val="124E6A"/>
                </a:solidFill>
                <a:latin typeface="+mn-lt"/>
              </a:rPr>
              <a:t>goodat</a:t>
            </a:r>
            <a:r>
              <a:rPr lang="en-US" sz="1200" dirty="0">
                <a:solidFill>
                  <a:srgbClr val="124E6A"/>
                </a:solidFill>
                <a:latin typeface="+mn-lt"/>
              </a:rPr>
              <a:t> it.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943CE33-C94A-4897-29CA-F050EB21C82A}"/>
              </a:ext>
            </a:extLst>
          </p:cNvPr>
          <p:cNvSpPr>
            <a:spLocks noGrp="1"/>
          </p:cNvSpPr>
          <p:nvPr>
            <p:ph type="title"/>
          </p:nvPr>
        </p:nvSpPr>
        <p:spPr/>
        <p:txBody>
          <a:bodyPr/>
          <a:lstStyle/>
          <a:p>
            <a:r>
              <a:rPr lang="en-HU" dirty="0"/>
              <a:t>Opportunitites and risk</a:t>
            </a:r>
          </a:p>
        </p:txBody>
      </p:sp>
      <p:sp>
        <p:nvSpPr>
          <p:cNvPr id="4" name="Text Placeholder 3">
            <a:extLst>
              <a:ext uri="{FF2B5EF4-FFF2-40B4-BE49-F238E27FC236}">
                <a16:creationId xmlns:a16="http://schemas.microsoft.com/office/drawing/2014/main" id="{2FB5F714-5607-EDB2-DE68-9FAC682E3595}"/>
              </a:ext>
            </a:extLst>
          </p:cNvPr>
          <p:cNvSpPr>
            <a:spLocks noGrp="1"/>
          </p:cNvSpPr>
          <p:nvPr>
            <p:ph type="body" idx="1"/>
          </p:nvPr>
        </p:nvSpPr>
        <p:spPr>
          <a:xfrm>
            <a:off x="217170" y="1353031"/>
            <a:ext cx="11750039" cy="4351200"/>
          </a:xfrm>
        </p:spPr>
        <p:txBody>
          <a:bodyPr/>
          <a:lstStyle/>
          <a:p>
            <a:pPr marL="114300" indent="0">
              <a:buNone/>
            </a:pPr>
            <a:r>
              <a:rPr lang="en-GB" sz="1800" dirty="0"/>
              <a:t>Opportunities</a:t>
            </a:r>
          </a:p>
          <a:p>
            <a:r>
              <a:rPr lang="en-GB" sz="1800" dirty="0"/>
              <a:t>The use of persistent, discoverable, cryptographically verifiable identifiers for all parties and documents governing a digital trust ecosystem might transformative how the users use services in research and educations. This can create opportunity to GEANT and NRENs to develop or contribute to new types of applications. </a:t>
            </a:r>
          </a:p>
          <a:p>
            <a:pPr lvl="1"/>
            <a:r>
              <a:rPr lang="en-GB" sz="1800" dirty="0"/>
              <a:t> It can be used for built educational and research </a:t>
            </a:r>
            <a:r>
              <a:rPr lang="en-GB" sz="1800" dirty="0" err="1"/>
              <a:t>potfolio</a:t>
            </a:r>
            <a:r>
              <a:rPr lang="en-GB" sz="1800" dirty="0"/>
              <a:t> much easier.</a:t>
            </a:r>
          </a:p>
          <a:p>
            <a:pPr lvl="2"/>
            <a:r>
              <a:rPr lang="en-GB" sz="1800" dirty="0"/>
              <a:t>Several certification – </a:t>
            </a:r>
            <a:r>
              <a:rPr lang="en-GB" sz="1800" dirty="0" err="1"/>
              <a:t>e.g</a:t>
            </a:r>
            <a:r>
              <a:rPr lang="en-GB" sz="1800" dirty="0"/>
              <a:t> residency, health</a:t>
            </a:r>
          </a:p>
          <a:p>
            <a:pPr lvl="1"/>
            <a:r>
              <a:rPr lang="en-GB" sz="1800" dirty="0"/>
              <a:t>Can be used for build legally binding signature schemes for research and educational environment</a:t>
            </a:r>
          </a:p>
          <a:p>
            <a:r>
              <a:rPr lang="en-GB" sz="1800" dirty="0"/>
              <a:t>    Increase level of assurance in various identification scenarios with combining various identification sources via user interactions</a:t>
            </a:r>
          </a:p>
          <a:p>
            <a:r>
              <a:rPr lang="en-GB" sz="1800" dirty="0"/>
              <a:t>eduGAIN can use a better trust fabric. </a:t>
            </a:r>
          </a:p>
          <a:p>
            <a:pPr marL="114300" indent="0">
              <a:buNone/>
            </a:pPr>
            <a:r>
              <a:rPr lang="en-GB" sz="1800" dirty="0"/>
              <a:t>Risks</a:t>
            </a:r>
          </a:p>
          <a:p>
            <a:r>
              <a:rPr lang="en-GB" sz="1800" dirty="0"/>
              <a:t>Due to complexity of the system may intimidate users to use wallet-based ecosystems.</a:t>
            </a:r>
          </a:p>
          <a:p>
            <a:r>
              <a:rPr lang="en-GB" sz="1800" dirty="0"/>
              <a:t>Also due to complexity of the ecosystem NRENs and GEANT might lose their users.</a:t>
            </a:r>
          </a:p>
          <a:p>
            <a:r>
              <a:rPr lang="en-GB" sz="1800" dirty="0"/>
              <a:t>GEANT and NREN not act timely </a:t>
            </a:r>
          </a:p>
          <a:p>
            <a:endParaRPr lang="en-GB" sz="1800" dirty="0"/>
          </a:p>
          <a:p>
            <a:endParaRPr lang="en-HU" sz="1800" dirty="0"/>
          </a:p>
        </p:txBody>
      </p:sp>
    </p:spTree>
    <p:extLst>
      <p:ext uri="{BB962C8B-B14F-4D97-AF65-F5344CB8AC3E}">
        <p14:creationId xmlns:p14="http://schemas.microsoft.com/office/powerpoint/2010/main" val="1396049893"/>
      </p:ext>
    </p:extLst>
  </p:cSld>
  <p:clrMapOvr>
    <a:masterClrMapping/>
  </p:clrMapOvr>
</p:sld>
</file>

<file path=ppt/theme/theme1.xml><?xml version="1.0" encoding="utf-8"?>
<a:theme xmlns:a="http://schemas.openxmlformats.org/drawingml/2006/main" name="Cover">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GEANT EC Review">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Finance_x0020_reports xmlns="5908ebff-5f8e-4240-93d2-61fbc062eddd" xsi:nil="true"/>
    <Document_x0020_ID xmlns="8228d8e9-cc2d-4be2-9152-6eed6b2f370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49964085BF03940BF1408810DA7C764" ma:contentTypeVersion="11" ma:contentTypeDescription="Create a new document." ma:contentTypeScope="" ma:versionID="427dc1c026eebd0a85c27d0e59c98504">
  <xsd:schema xmlns:xsd="http://www.w3.org/2001/XMLSchema" xmlns:xs="http://www.w3.org/2001/XMLSchema" xmlns:p="http://schemas.microsoft.com/office/2006/metadata/properties" xmlns:ns2="8228d8e9-cc2d-4be2-9152-6eed6b2f3705" xmlns:ns3="5908ebff-5f8e-4240-93d2-61fbc062eddd" targetNamespace="http://schemas.microsoft.com/office/2006/metadata/properties" ma:root="true" ma:fieldsID="e621e3af74684e4c94b61f30ed378d70" ns2:_="" ns3:_="">
    <xsd:import namespace="8228d8e9-cc2d-4be2-9152-6eed6b2f3705"/>
    <xsd:import namespace="5908ebff-5f8e-4240-93d2-61fbc062eddd"/>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2:Document_x0020_ID" minOccurs="0"/>
                <xsd:element ref="ns2:SharedWithUsers" minOccurs="0"/>
                <xsd:element ref="ns2:SharedWithDetails" minOccurs="0"/>
                <xsd:element ref="ns3:Finance_x0020_reports"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28d8e9-cc2d-4be2-9152-6eed6b2f3705"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dexed="true"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Document_x0020_ID" ma:index="13" nillable="true" ma:displayName="Document ID" ma:description="This column will be updated automatically 1 minute after the document is added." ma:internalName="Document_x0020_ID">
      <xsd:simpleType>
        <xsd:restriction base="dms:Text">
          <xsd:maxLength value="255"/>
        </xsd:restriction>
      </xsd:simpleType>
    </xsd:element>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908ebff-5f8e-4240-93d2-61fbc062eddd"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Finance_x0020_reports" ma:index="16" nillable="true" ma:displayName="Finance reports" ma:description="If set to yes, this is displayed on the Management &gt; Finance page (https://geantprojects.sharepoint.com/sites/gn5-1/SitePages/Finance.aspx)" ma:internalName="Finance_x0020_reports">
      <xsd:simpleType>
        <xsd:restriction base="dms:Text">
          <xsd:maxLength value="3"/>
        </xsd:restrictio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SearchProperties" ma:index="18"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68093CE-C2D8-48AE-ABCB-483DFA79A268}">
  <ds:schemaRefs>
    <ds:schemaRef ds:uri="http://schemas.microsoft.com/office/2006/metadata/properties"/>
    <ds:schemaRef ds:uri="http://schemas.microsoft.com/office/infopath/2007/PartnerControls"/>
    <ds:schemaRef ds:uri="5908ebff-5f8e-4240-93d2-61fbc062eddd"/>
    <ds:schemaRef ds:uri="8228d8e9-cc2d-4be2-9152-6eed6b2f3705"/>
  </ds:schemaRefs>
</ds:datastoreItem>
</file>

<file path=customXml/itemProps2.xml><?xml version="1.0" encoding="utf-8"?>
<ds:datastoreItem xmlns:ds="http://schemas.openxmlformats.org/officeDocument/2006/customXml" ds:itemID="{487583E2-A1AA-48FA-864C-AB04F639DC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28d8e9-cc2d-4be2-9152-6eed6b2f3705"/>
    <ds:schemaRef ds:uri="5908ebff-5f8e-4240-93d2-61fbc062ed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AE3FC36-67B4-4280-B91B-AE784E5FD740}">
  <ds:schemaRefs>
    <ds:schemaRef ds:uri="http://schemas.microsoft.com/sharepoint/events"/>
  </ds:schemaRefs>
</ds:datastoreItem>
</file>

<file path=customXml/itemProps4.xml><?xml version="1.0" encoding="utf-8"?>
<ds:datastoreItem xmlns:ds="http://schemas.openxmlformats.org/officeDocument/2006/customXml" ds:itemID="{2F944C8A-BB9A-440A-9F45-970640DBC2E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1232</TotalTime>
  <Words>303</Words>
  <Application>Microsoft Macintosh PowerPoint</Application>
  <PresentationFormat>Widescreen</PresentationFormat>
  <Paragraphs>41</Paragraphs>
  <Slides>3</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3</vt:i4>
      </vt:variant>
    </vt:vector>
  </HeadingPairs>
  <TitlesOfParts>
    <vt:vector size="7" baseType="lpstr">
      <vt:lpstr>Arial</vt:lpstr>
      <vt:lpstr>Calibri</vt:lpstr>
      <vt:lpstr>Cover</vt:lpstr>
      <vt:lpstr>GEANT EC Review</vt:lpstr>
      <vt:lpstr>GN5-1 WP5 T7</vt:lpstr>
      <vt:lpstr>Ecosystems Governance</vt:lpstr>
      <vt:lpstr>Opportunitites and risk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GN5-2 T&amp;I Call for Manpower</dc:title>
  <dc:creator>Andrea Meloni</dc:creator>
  <cp:lastModifiedBy>Mohácsi János</cp:lastModifiedBy>
  <cp:revision>4</cp:revision>
  <dcterms:created xsi:type="dcterms:W3CDTF">2018-03-16T12:13:33Z</dcterms:created>
  <dcterms:modified xsi:type="dcterms:W3CDTF">2024-04-12T07:44:02Z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0x010100C49964085BF03940BF1408810DA7C764</vt:lpwstr>
  </property>
  <property fmtid="{D5CDD505-2E9C-101B-9397-08002B2CF9AE}" pid="3" name="_dlc_DocIdItemGuid">
    <vt:lpwstr>addbd100-76a4-49eb-bd0d-b326e5bbe422</vt:lpwstr>
  </property>
</Properties>
</file>