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9" r:id="rId5"/>
    <p:sldMasterId id="2147483688" r:id="rId6"/>
    <p:sldMasterId id="2147483681" r:id="rId7"/>
    <p:sldMasterId id="2147483683" r:id="rId8"/>
  </p:sldMasterIdLst>
  <p:notesMasterIdLst>
    <p:notesMasterId r:id="rId31"/>
  </p:notesMasterIdLst>
  <p:sldIdLst>
    <p:sldId id="420" r:id="rId9"/>
    <p:sldId id="1063" r:id="rId10"/>
    <p:sldId id="1114" r:id="rId11"/>
    <p:sldId id="1115" r:id="rId12"/>
    <p:sldId id="1088" r:id="rId13"/>
    <p:sldId id="1108" r:id="rId14"/>
    <p:sldId id="1113" r:id="rId15"/>
    <p:sldId id="1090" r:id="rId16"/>
    <p:sldId id="1094" r:id="rId17"/>
    <p:sldId id="1117" r:id="rId18"/>
    <p:sldId id="1119" r:id="rId19"/>
    <p:sldId id="1120" r:id="rId20"/>
    <p:sldId id="1118" r:id="rId21"/>
    <p:sldId id="1121" r:id="rId22"/>
    <p:sldId id="1087" r:id="rId23"/>
    <p:sldId id="1096" r:id="rId24"/>
    <p:sldId id="1104" r:id="rId25"/>
    <p:sldId id="1110" r:id="rId26"/>
    <p:sldId id="1097" r:id="rId27"/>
    <p:sldId id="1099" r:id="rId28"/>
    <p:sldId id="1111" r:id="rId29"/>
    <p:sldId id="1093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1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457A"/>
    <a:srgbClr val="8497B0"/>
    <a:srgbClr val="1F4270"/>
    <a:srgbClr val="F4E200"/>
    <a:srgbClr val="002060"/>
    <a:srgbClr val="45A342"/>
    <a:srgbClr val="0ABBC2"/>
    <a:srgbClr val="1F4E79"/>
    <a:srgbClr val="30338F"/>
    <a:srgbClr val="FFD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2EC087-C5F1-AB4B-DF94-53B2A837B46B}" v="7" dt="2024-10-23T17:30:08.301"/>
    <p1510:client id="{47B5453A-CD03-D14F-BD0A-7B88A6F386FC}" v="208" dt="2024-10-23T22:02:10.063"/>
    <p1510:client id="{5359A85E-0A04-B2FF-1CD4-C14B19B5C47B}" v="154" dt="2024-10-23T21:51:42.657"/>
    <p1510:client id="{FB172ADE-49A1-4738-8339-8309FA3AC208}" v="1" dt="2024-10-23T22:04:37.9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6153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kob Tendel" userId="f8477399-8342-45ea-a416-8b364ec86636" providerId="ADAL" clId="{47B5453A-CD03-D14F-BD0A-7B88A6F386FC}"/>
    <pc:docChg chg="undo custSel addSld delSld modSld sldOrd delMainMaster modMainMaster">
      <pc:chgData name="Jakob Tendel" userId="f8477399-8342-45ea-a416-8b364ec86636" providerId="ADAL" clId="{47B5453A-CD03-D14F-BD0A-7B88A6F386FC}" dt="2024-10-23T22:02:10.063" v="981" actId="20577"/>
      <pc:docMkLst>
        <pc:docMk/>
      </pc:docMkLst>
      <pc:sldChg chg="del">
        <pc:chgData name="Jakob Tendel" userId="f8477399-8342-45ea-a416-8b364ec86636" providerId="ADAL" clId="{47B5453A-CD03-D14F-BD0A-7B88A6F386FC}" dt="2024-10-23T08:50:20.018" v="28" actId="2696"/>
        <pc:sldMkLst>
          <pc:docMk/>
          <pc:sldMk cId="1067942643" sldId="259"/>
        </pc:sldMkLst>
      </pc:sldChg>
      <pc:sldChg chg="addSp delSp modSp mod">
        <pc:chgData name="Jakob Tendel" userId="f8477399-8342-45ea-a416-8b364ec86636" providerId="ADAL" clId="{47B5453A-CD03-D14F-BD0A-7B88A6F386FC}" dt="2024-10-23T09:15:11.585" v="575" actId="20577"/>
        <pc:sldMkLst>
          <pc:docMk/>
          <pc:sldMk cId="3302544195" sldId="420"/>
        </pc:sldMkLst>
        <pc:spChg chg="add del mod">
          <ac:chgData name="Jakob Tendel" userId="f8477399-8342-45ea-a416-8b364ec86636" providerId="ADAL" clId="{47B5453A-CD03-D14F-BD0A-7B88A6F386FC}" dt="2024-10-23T09:12:22.529" v="426"/>
          <ac:spMkLst>
            <pc:docMk/>
            <pc:sldMk cId="3302544195" sldId="420"/>
            <ac:spMk id="2" creationId="{CDD8A2DB-9485-8776-9B8F-C1D8D89E1EF1}"/>
          </ac:spMkLst>
        </pc:spChg>
        <pc:spChg chg="del">
          <ac:chgData name="Jakob Tendel" userId="f8477399-8342-45ea-a416-8b364ec86636" providerId="ADAL" clId="{47B5453A-CD03-D14F-BD0A-7B88A6F386FC}" dt="2024-10-23T09:15:01.025" v="567" actId="478"/>
          <ac:spMkLst>
            <pc:docMk/>
            <pc:sldMk cId="3302544195" sldId="420"/>
            <ac:spMk id="9" creationId="{687597CE-8B20-F5C5-04A9-D7C46491FCD8}"/>
          </ac:spMkLst>
        </pc:spChg>
        <pc:spChg chg="mod">
          <ac:chgData name="Jakob Tendel" userId="f8477399-8342-45ea-a416-8b364ec86636" providerId="ADAL" clId="{47B5453A-CD03-D14F-BD0A-7B88A6F386FC}" dt="2024-10-23T09:14:54.639" v="566" actId="20577"/>
          <ac:spMkLst>
            <pc:docMk/>
            <pc:sldMk cId="3302544195" sldId="420"/>
            <ac:spMk id="12" creationId="{0EE7EDA4-3067-4DC1-E658-1AB44EC4A9F6}"/>
          </ac:spMkLst>
        </pc:spChg>
        <pc:spChg chg="mod">
          <ac:chgData name="Jakob Tendel" userId="f8477399-8342-45ea-a416-8b364ec86636" providerId="ADAL" clId="{47B5453A-CD03-D14F-BD0A-7B88A6F386FC}" dt="2024-10-23T09:15:11.585" v="575" actId="20577"/>
          <ac:spMkLst>
            <pc:docMk/>
            <pc:sldMk cId="3302544195" sldId="420"/>
            <ac:spMk id="20" creationId="{D4C65C26-CF99-E236-2A5D-989BA89C0B6D}"/>
          </ac:spMkLst>
        </pc:spChg>
      </pc:sldChg>
      <pc:sldChg chg="modSp mod">
        <pc:chgData name="Jakob Tendel" userId="f8477399-8342-45ea-a416-8b364ec86636" providerId="ADAL" clId="{47B5453A-CD03-D14F-BD0A-7B88A6F386FC}" dt="2024-10-23T09:16:48.610" v="693" actId="20577"/>
        <pc:sldMkLst>
          <pc:docMk/>
          <pc:sldMk cId="4122502671" sldId="1063"/>
        </pc:sldMkLst>
        <pc:spChg chg="mod">
          <ac:chgData name="Jakob Tendel" userId="f8477399-8342-45ea-a416-8b364ec86636" providerId="ADAL" clId="{47B5453A-CD03-D14F-BD0A-7B88A6F386FC}" dt="2024-10-23T09:16:48.610" v="693" actId="20577"/>
          <ac:spMkLst>
            <pc:docMk/>
            <pc:sldMk cId="4122502671" sldId="1063"/>
            <ac:spMk id="4" creationId="{471F1761-CBB0-980A-34FD-C07351A57019}"/>
          </ac:spMkLst>
        </pc:spChg>
      </pc:sldChg>
      <pc:sldChg chg="addSp delSp modSp mod">
        <pc:chgData name="Jakob Tendel" userId="f8477399-8342-45ea-a416-8b364ec86636" providerId="ADAL" clId="{47B5453A-CD03-D14F-BD0A-7B88A6F386FC}" dt="2024-10-23T09:19:03.366" v="708" actId="478"/>
        <pc:sldMkLst>
          <pc:docMk/>
          <pc:sldMk cId="2435187838" sldId="1087"/>
        </pc:sldMkLst>
        <pc:spChg chg="add del mod">
          <ac:chgData name="Jakob Tendel" userId="f8477399-8342-45ea-a416-8b364ec86636" providerId="ADAL" clId="{47B5453A-CD03-D14F-BD0A-7B88A6F386FC}" dt="2024-10-23T09:19:03.366" v="708" actId="478"/>
          <ac:spMkLst>
            <pc:docMk/>
            <pc:sldMk cId="2435187838" sldId="1087"/>
            <ac:spMk id="3" creationId="{B6FF7D38-2F42-F16D-451E-700D39E2BCE0}"/>
          </ac:spMkLst>
        </pc:spChg>
        <pc:spChg chg="add del">
          <ac:chgData name="Jakob Tendel" userId="f8477399-8342-45ea-a416-8b364ec86636" providerId="ADAL" clId="{47B5453A-CD03-D14F-BD0A-7B88A6F386FC}" dt="2024-10-23T09:19:03.366" v="708" actId="478"/>
          <ac:spMkLst>
            <pc:docMk/>
            <pc:sldMk cId="2435187838" sldId="1087"/>
            <ac:spMk id="4" creationId="{C35957C4-33F6-A01F-C64A-191BBE102ED0}"/>
          </ac:spMkLst>
        </pc:spChg>
      </pc:sldChg>
      <pc:sldChg chg="addSp delSp modSp mod">
        <pc:chgData name="Jakob Tendel" userId="f8477399-8342-45ea-a416-8b364ec86636" providerId="ADAL" clId="{47B5453A-CD03-D14F-BD0A-7B88A6F386FC}" dt="2024-10-23T09:17:55.882" v="696"/>
        <pc:sldMkLst>
          <pc:docMk/>
          <pc:sldMk cId="1168910848" sldId="1088"/>
        </pc:sldMkLst>
        <pc:spChg chg="add del mod">
          <ac:chgData name="Jakob Tendel" userId="f8477399-8342-45ea-a416-8b364ec86636" providerId="ADAL" clId="{47B5453A-CD03-D14F-BD0A-7B88A6F386FC}" dt="2024-10-23T09:17:55.882" v="696"/>
          <ac:spMkLst>
            <pc:docMk/>
            <pc:sldMk cId="1168910848" sldId="1088"/>
            <ac:spMk id="9" creationId="{6317E438-B8BA-AC23-CE85-5BF9CC20ED0A}"/>
          </ac:spMkLst>
        </pc:spChg>
      </pc:sldChg>
      <pc:sldChg chg="modSp mod">
        <pc:chgData name="Jakob Tendel" userId="f8477399-8342-45ea-a416-8b364ec86636" providerId="ADAL" clId="{47B5453A-CD03-D14F-BD0A-7B88A6F386FC}" dt="2024-10-23T22:00:03.007" v="933" actId="20577"/>
        <pc:sldMkLst>
          <pc:docMk/>
          <pc:sldMk cId="246651045" sldId="1090"/>
        </pc:sldMkLst>
        <pc:spChg chg="mod">
          <ac:chgData name="Jakob Tendel" userId="f8477399-8342-45ea-a416-8b364ec86636" providerId="ADAL" clId="{47B5453A-CD03-D14F-BD0A-7B88A6F386FC}" dt="2024-10-23T08:57:04.096" v="250" actId="20577"/>
          <ac:spMkLst>
            <pc:docMk/>
            <pc:sldMk cId="246651045" sldId="1090"/>
            <ac:spMk id="4" creationId="{9FB9BB20-8408-FD4F-9BAD-859A6A30F7D2}"/>
          </ac:spMkLst>
        </pc:spChg>
        <pc:spChg chg="mod">
          <ac:chgData name="Jakob Tendel" userId="f8477399-8342-45ea-a416-8b364ec86636" providerId="ADAL" clId="{47B5453A-CD03-D14F-BD0A-7B88A6F386FC}" dt="2024-10-23T22:00:03.007" v="933" actId="20577"/>
          <ac:spMkLst>
            <pc:docMk/>
            <pc:sldMk cId="246651045" sldId="1090"/>
            <ac:spMk id="5" creationId="{D9AE69A8-B595-77A4-6315-1DFB601B68DD}"/>
          </ac:spMkLst>
        </pc:spChg>
      </pc:sldChg>
      <pc:sldChg chg="addSp delSp modSp mod modAnim">
        <pc:chgData name="Jakob Tendel" userId="f8477399-8342-45ea-a416-8b364ec86636" providerId="ADAL" clId="{47B5453A-CD03-D14F-BD0A-7B88A6F386FC}" dt="2024-10-23T22:02:10.063" v="981" actId="20577"/>
        <pc:sldMkLst>
          <pc:docMk/>
          <pc:sldMk cId="2485649069" sldId="1094"/>
        </pc:sldMkLst>
        <pc:spChg chg="mod">
          <ac:chgData name="Jakob Tendel" userId="f8477399-8342-45ea-a416-8b364ec86636" providerId="ADAL" clId="{47B5453A-CD03-D14F-BD0A-7B88A6F386FC}" dt="2024-10-23T09:21:35.110" v="721" actId="1076"/>
          <ac:spMkLst>
            <pc:docMk/>
            <pc:sldMk cId="2485649069" sldId="1094"/>
            <ac:spMk id="4" creationId="{26A47DCC-0C33-13DB-EC35-C21AA478E90B}"/>
          </ac:spMkLst>
        </pc:spChg>
        <pc:spChg chg="mod">
          <ac:chgData name="Jakob Tendel" userId="f8477399-8342-45ea-a416-8b364ec86636" providerId="ADAL" clId="{47B5453A-CD03-D14F-BD0A-7B88A6F386FC}" dt="2024-10-23T22:02:10.063" v="981" actId="20577"/>
          <ac:spMkLst>
            <pc:docMk/>
            <pc:sldMk cId="2485649069" sldId="1094"/>
            <ac:spMk id="5" creationId="{F0DA281E-DF30-107F-95D1-6D425D3D6A2C}"/>
          </ac:spMkLst>
        </pc:spChg>
        <pc:spChg chg="mod">
          <ac:chgData name="Jakob Tendel" userId="f8477399-8342-45ea-a416-8b364ec86636" providerId="ADAL" clId="{47B5453A-CD03-D14F-BD0A-7B88A6F386FC}" dt="2024-10-23T09:27:17.793" v="824" actId="1035"/>
          <ac:spMkLst>
            <pc:docMk/>
            <pc:sldMk cId="2485649069" sldId="1094"/>
            <ac:spMk id="7" creationId="{8E8F79DA-61C5-1AC6-1ECF-6C213983C4D9}"/>
          </ac:spMkLst>
        </pc:spChg>
        <pc:spChg chg="mod">
          <ac:chgData name="Jakob Tendel" userId="f8477399-8342-45ea-a416-8b364ec86636" providerId="ADAL" clId="{47B5453A-CD03-D14F-BD0A-7B88A6F386FC}" dt="2024-10-23T09:27:17.793" v="824" actId="1035"/>
          <ac:spMkLst>
            <pc:docMk/>
            <pc:sldMk cId="2485649069" sldId="1094"/>
            <ac:spMk id="8" creationId="{C048C7D6-42B6-9D8C-9FC4-A2E46FA9EFA0}"/>
          </ac:spMkLst>
        </pc:spChg>
        <pc:spChg chg="mod">
          <ac:chgData name="Jakob Tendel" userId="f8477399-8342-45ea-a416-8b364ec86636" providerId="ADAL" clId="{47B5453A-CD03-D14F-BD0A-7B88A6F386FC}" dt="2024-10-23T09:27:17.793" v="824" actId="1035"/>
          <ac:spMkLst>
            <pc:docMk/>
            <pc:sldMk cId="2485649069" sldId="1094"/>
            <ac:spMk id="9" creationId="{0F9952E6-F3F0-A456-B71A-4C124A45C0B5}"/>
          </ac:spMkLst>
        </pc:spChg>
        <pc:spChg chg="mod">
          <ac:chgData name="Jakob Tendel" userId="f8477399-8342-45ea-a416-8b364ec86636" providerId="ADAL" clId="{47B5453A-CD03-D14F-BD0A-7B88A6F386FC}" dt="2024-10-23T09:27:17.793" v="824" actId="1035"/>
          <ac:spMkLst>
            <pc:docMk/>
            <pc:sldMk cId="2485649069" sldId="1094"/>
            <ac:spMk id="11" creationId="{3518A570-9DF3-76CF-A30A-F00F8BB5A450}"/>
          </ac:spMkLst>
        </pc:spChg>
        <pc:spChg chg="mod">
          <ac:chgData name="Jakob Tendel" userId="f8477399-8342-45ea-a416-8b364ec86636" providerId="ADAL" clId="{47B5453A-CD03-D14F-BD0A-7B88A6F386FC}" dt="2024-10-23T22:01:52.961" v="976" actId="20577"/>
          <ac:spMkLst>
            <pc:docMk/>
            <pc:sldMk cId="2485649069" sldId="1094"/>
            <ac:spMk id="12" creationId="{BFDF59B5-17E6-1C52-A648-F79F24E2CBCD}"/>
          </ac:spMkLst>
        </pc:spChg>
        <pc:spChg chg="mod">
          <ac:chgData name="Jakob Tendel" userId="f8477399-8342-45ea-a416-8b364ec86636" providerId="ADAL" clId="{47B5453A-CD03-D14F-BD0A-7B88A6F386FC}" dt="2024-10-23T09:27:24.967" v="826" actId="1076"/>
          <ac:spMkLst>
            <pc:docMk/>
            <pc:sldMk cId="2485649069" sldId="1094"/>
            <ac:spMk id="15" creationId="{FB717142-1714-5C05-430D-B8F6D82F0957}"/>
          </ac:spMkLst>
        </pc:spChg>
        <pc:spChg chg="mod">
          <ac:chgData name="Jakob Tendel" userId="f8477399-8342-45ea-a416-8b364ec86636" providerId="ADAL" clId="{47B5453A-CD03-D14F-BD0A-7B88A6F386FC}" dt="2024-10-23T09:27:17.793" v="824" actId="1035"/>
          <ac:spMkLst>
            <pc:docMk/>
            <pc:sldMk cId="2485649069" sldId="1094"/>
            <ac:spMk id="16" creationId="{077C6156-CB0D-B6FE-81A3-F072D0ADE027}"/>
          </ac:spMkLst>
        </pc:spChg>
        <pc:spChg chg="mod">
          <ac:chgData name="Jakob Tendel" userId="f8477399-8342-45ea-a416-8b364ec86636" providerId="ADAL" clId="{47B5453A-CD03-D14F-BD0A-7B88A6F386FC}" dt="2024-10-23T09:27:17.793" v="824" actId="1035"/>
          <ac:spMkLst>
            <pc:docMk/>
            <pc:sldMk cId="2485649069" sldId="1094"/>
            <ac:spMk id="17" creationId="{B3F35FEB-86F2-522D-C446-D6712E28080C}"/>
          </ac:spMkLst>
        </pc:spChg>
        <pc:spChg chg="mod">
          <ac:chgData name="Jakob Tendel" userId="f8477399-8342-45ea-a416-8b364ec86636" providerId="ADAL" clId="{47B5453A-CD03-D14F-BD0A-7B88A6F386FC}" dt="2024-10-23T09:27:17.793" v="824" actId="1035"/>
          <ac:spMkLst>
            <pc:docMk/>
            <pc:sldMk cId="2485649069" sldId="1094"/>
            <ac:spMk id="18" creationId="{8378389A-051C-23F6-92EA-23A6185C5CB1}"/>
          </ac:spMkLst>
        </pc:spChg>
        <pc:spChg chg="mod">
          <ac:chgData name="Jakob Tendel" userId="f8477399-8342-45ea-a416-8b364ec86636" providerId="ADAL" clId="{47B5453A-CD03-D14F-BD0A-7B88A6F386FC}" dt="2024-10-23T09:27:17.793" v="824" actId="1035"/>
          <ac:spMkLst>
            <pc:docMk/>
            <pc:sldMk cId="2485649069" sldId="1094"/>
            <ac:spMk id="19" creationId="{900B0A40-A543-3BAE-A5FF-C09DF3E7A4A8}"/>
          </ac:spMkLst>
        </pc:spChg>
        <pc:spChg chg="mod">
          <ac:chgData name="Jakob Tendel" userId="f8477399-8342-45ea-a416-8b364ec86636" providerId="ADAL" clId="{47B5453A-CD03-D14F-BD0A-7B88A6F386FC}" dt="2024-10-23T09:27:17.793" v="824" actId="1035"/>
          <ac:spMkLst>
            <pc:docMk/>
            <pc:sldMk cId="2485649069" sldId="1094"/>
            <ac:spMk id="20" creationId="{8D1A623D-2950-3439-1459-3251A30458AB}"/>
          </ac:spMkLst>
        </pc:spChg>
        <pc:spChg chg="mod">
          <ac:chgData name="Jakob Tendel" userId="f8477399-8342-45ea-a416-8b364ec86636" providerId="ADAL" clId="{47B5453A-CD03-D14F-BD0A-7B88A6F386FC}" dt="2024-10-23T09:27:17.793" v="824" actId="1035"/>
          <ac:spMkLst>
            <pc:docMk/>
            <pc:sldMk cId="2485649069" sldId="1094"/>
            <ac:spMk id="21" creationId="{DD7F363B-FD02-A4C4-CDAB-8771499FA505}"/>
          </ac:spMkLst>
        </pc:spChg>
        <pc:spChg chg="add mod">
          <ac:chgData name="Jakob Tendel" userId="f8477399-8342-45ea-a416-8b364ec86636" providerId="ADAL" clId="{47B5453A-CD03-D14F-BD0A-7B88A6F386FC}" dt="2024-10-23T09:22:03.005" v="726" actId="14100"/>
          <ac:spMkLst>
            <pc:docMk/>
            <pc:sldMk cId="2485649069" sldId="1094"/>
            <ac:spMk id="22" creationId="{953E469E-A243-ADBA-8855-E0FA1C79F297}"/>
          </ac:spMkLst>
        </pc:spChg>
        <pc:spChg chg="mod">
          <ac:chgData name="Jakob Tendel" userId="f8477399-8342-45ea-a416-8b364ec86636" providerId="ADAL" clId="{47B5453A-CD03-D14F-BD0A-7B88A6F386FC}" dt="2024-10-23T09:00:22.926" v="294" actId="6549"/>
          <ac:spMkLst>
            <pc:docMk/>
            <pc:sldMk cId="2485649069" sldId="1094"/>
            <ac:spMk id="24" creationId="{2A7F5A42-84EA-5707-0484-A44BCF3261B2}"/>
          </ac:spMkLst>
        </pc:spChg>
        <pc:spChg chg="mod">
          <ac:chgData name="Jakob Tendel" userId="f8477399-8342-45ea-a416-8b364ec86636" providerId="ADAL" clId="{47B5453A-CD03-D14F-BD0A-7B88A6F386FC}" dt="2024-10-23T09:27:17.793" v="824" actId="1035"/>
          <ac:spMkLst>
            <pc:docMk/>
            <pc:sldMk cId="2485649069" sldId="1094"/>
            <ac:spMk id="25" creationId="{A4BA8995-9756-D48C-33B5-9BDBF9E6F7FE}"/>
          </ac:spMkLst>
        </pc:spChg>
        <pc:spChg chg="add mod">
          <ac:chgData name="Jakob Tendel" userId="f8477399-8342-45ea-a416-8b364ec86636" providerId="ADAL" clId="{47B5453A-CD03-D14F-BD0A-7B88A6F386FC}" dt="2024-10-23T09:27:51.034" v="830" actId="1076"/>
          <ac:spMkLst>
            <pc:docMk/>
            <pc:sldMk cId="2485649069" sldId="1094"/>
            <ac:spMk id="26" creationId="{6993A86E-A570-F069-4974-A751E04630CA}"/>
          </ac:spMkLst>
        </pc:spChg>
        <pc:spChg chg="add mod">
          <ac:chgData name="Jakob Tendel" userId="f8477399-8342-45ea-a416-8b364ec86636" providerId="ADAL" clId="{47B5453A-CD03-D14F-BD0A-7B88A6F386FC}" dt="2024-10-23T09:27:37.435" v="829" actId="1076"/>
          <ac:spMkLst>
            <pc:docMk/>
            <pc:sldMk cId="2485649069" sldId="1094"/>
            <ac:spMk id="27" creationId="{CA57516C-A1B2-4ED5-D5EB-4F7A510552CE}"/>
          </ac:spMkLst>
        </pc:spChg>
        <pc:inkChg chg="add del">
          <ac:chgData name="Jakob Tendel" userId="f8477399-8342-45ea-a416-8b364ec86636" providerId="ADAL" clId="{47B5453A-CD03-D14F-BD0A-7B88A6F386FC}" dt="2024-10-23T09:20:35.501" v="713" actId="9405"/>
          <ac:inkMkLst>
            <pc:docMk/>
            <pc:sldMk cId="2485649069" sldId="1094"/>
            <ac:inkMk id="6" creationId="{4C74D9B4-F0AC-60EE-F820-5255AA82465C}"/>
          </ac:inkMkLst>
        </pc:inkChg>
      </pc:sldChg>
      <pc:sldChg chg="mod modShow">
        <pc:chgData name="Jakob Tendel" userId="f8477399-8342-45ea-a416-8b364ec86636" providerId="ADAL" clId="{47B5453A-CD03-D14F-BD0A-7B88A6F386FC}" dt="2024-10-23T09:19:11.074" v="709" actId="729"/>
        <pc:sldMkLst>
          <pc:docMk/>
          <pc:sldMk cId="2721140372" sldId="1096"/>
        </pc:sldMkLst>
      </pc:sldChg>
      <pc:sldChg chg="mod ord modShow">
        <pc:chgData name="Jakob Tendel" userId="f8477399-8342-45ea-a416-8b364ec86636" providerId="ADAL" clId="{47B5453A-CD03-D14F-BD0A-7B88A6F386FC}" dt="2024-10-23T09:19:11.074" v="709" actId="729"/>
        <pc:sldMkLst>
          <pc:docMk/>
          <pc:sldMk cId="4020166498" sldId="1097"/>
        </pc:sldMkLst>
      </pc:sldChg>
      <pc:sldChg chg="del">
        <pc:chgData name="Jakob Tendel" userId="f8477399-8342-45ea-a416-8b364ec86636" providerId="ADAL" clId="{47B5453A-CD03-D14F-BD0A-7B88A6F386FC}" dt="2024-10-23T09:01:18.706" v="296" actId="2696"/>
        <pc:sldMkLst>
          <pc:docMk/>
          <pc:sldMk cId="3862973598" sldId="1098"/>
        </pc:sldMkLst>
      </pc:sldChg>
      <pc:sldChg chg="mod ord modShow">
        <pc:chgData name="Jakob Tendel" userId="f8477399-8342-45ea-a416-8b364ec86636" providerId="ADAL" clId="{47B5453A-CD03-D14F-BD0A-7B88A6F386FC}" dt="2024-10-23T09:19:11.074" v="709" actId="729"/>
        <pc:sldMkLst>
          <pc:docMk/>
          <pc:sldMk cId="4228612312" sldId="1099"/>
        </pc:sldMkLst>
      </pc:sldChg>
      <pc:sldChg chg="mod ord modShow">
        <pc:chgData name="Jakob Tendel" userId="f8477399-8342-45ea-a416-8b364ec86636" providerId="ADAL" clId="{47B5453A-CD03-D14F-BD0A-7B88A6F386FC}" dt="2024-10-23T09:19:11.074" v="709" actId="729"/>
        <pc:sldMkLst>
          <pc:docMk/>
          <pc:sldMk cId="1407817821" sldId="1104"/>
        </pc:sldMkLst>
      </pc:sldChg>
      <pc:sldChg chg="mod ord modShow">
        <pc:chgData name="Jakob Tendel" userId="f8477399-8342-45ea-a416-8b364ec86636" providerId="ADAL" clId="{47B5453A-CD03-D14F-BD0A-7B88A6F386FC}" dt="2024-10-23T09:19:11.074" v="709" actId="729"/>
        <pc:sldMkLst>
          <pc:docMk/>
          <pc:sldMk cId="2878431403" sldId="1110"/>
        </pc:sldMkLst>
      </pc:sldChg>
      <pc:sldChg chg="mod ord modShow">
        <pc:chgData name="Jakob Tendel" userId="f8477399-8342-45ea-a416-8b364ec86636" providerId="ADAL" clId="{47B5453A-CD03-D14F-BD0A-7B88A6F386FC}" dt="2024-10-23T09:19:11.074" v="709" actId="729"/>
        <pc:sldMkLst>
          <pc:docMk/>
          <pc:sldMk cId="3032580715" sldId="1111"/>
        </pc:sldMkLst>
      </pc:sldChg>
      <pc:sldChg chg="del">
        <pc:chgData name="Jakob Tendel" userId="f8477399-8342-45ea-a416-8b364ec86636" providerId="ADAL" clId="{47B5453A-CD03-D14F-BD0A-7B88A6F386FC}" dt="2024-10-23T09:01:18.706" v="296" actId="2696"/>
        <pc:sldMkLst>
          <pc:docMk/>
          <pc:sldMk cId="629499385" sldId="1112"/>
        </pc:sldMkLst>
      </pc:sldChg>
      <pc:sldChg chg="addSp modSp mod">
        <pc:chgData name="Jakob Tendel" userId="f8477399-8342-45ea-a416-8b364ec86636" providerId="ADAL" clId="{47B5453A-CD03-D14F-BD0A-7B88A6F386FC}" dt="2024-10-23T09:09:50.496" v="402" actId="403"/>
        <pc:sldMkLst>
          <pc:docMk/>
          <pc:sldMk cId="4147728589" sldId="1113"/>
        </pc:sldMkLst>
        <pc:spChg chg="add mod">
          <ac:chgData name="Jakob Tendel" userId="f8477399-8342-45ea-a416-8b364ec86636" providerId="ADAL" clId="{47B5453A-CD03-D14F-BD0A-7B88A6F386FC}" dt="2024-10-23T09:09:50.496" v="402" actId="403"/>
          <ac:spMkLst>
            <pc:docMk/>
            <pc:sldMk cId="4147728589" sldId="1113"/>
            <ac:spMk id="2" creationId="{D0523450-2387-EF75-D8FD-DAA3D7209591}"/>
          </ac:spMkLst>
        </pc:spChg>
        <pc:graphicFrameChg chg="mod">
          <ac:chgData name="Jakob Tendel" userId="f8477399-8342-45ea-a416-8b364ec86636" providerId="ADAL" clId="{47B5453A-CD03-D14F-BD0A-7B88A6F386FC}" dt="2024-10-23T09:08:47.198" v="395" actId="14100"/>
          <ac:graphicFrameMkLst>
            <pc:docMk/>
            <pc:sldMk cId="4147728589" sldId="1113"/>
            <ac:graphicFrameMk id="12" creationId="{855EE4DD-CFB6-A528-FFC2-9770C6BD2DF0}"/>
          </ac:graphicFrameMkLst>
        </pc:graphicFrameChg>
      </pc:sldChg>
      <pc:sldChg chg="add">
        <pc:chgData name="Jakob Tendel" userId="f8477399-8342-45ea-a416-8b364ec86636" providerId="ADAL" clId="{47B5453A-CD03-D14F-BD0A-7B88A6F386FC}" dt="2024-10-23T09:12:36.599" v="427" actId="2890"/>
        <pc:sldMkLst>
          <pc:docMk/>
          <pc:sldMk cId="1115590992" sldId="1114"/>
        </pc:sldMkLst>
      </pc:sldChg>
      <pc:sldChg chg="add replId">
        <pc:chgData name="Jakob Tendel" userId="f8477399-8342-45ea-a416-8b364ec86636" providerId="ADAL" clId="{47B5453A-CD03-D14F-BD0A-7B88A6F386FC}" dt="2024-10-23T09:12:36.599" v="427" actId="2890"/>
        <pc:sldMkLst>
          <pc:docMk/>
          <pc:sldMk cId="4090933260" sldId="1115"/>
        </pc:sldMkLst>
      </pc:sldChg>
      <pc:sldChg chg="new del">
        <pc:chgData name="Jakob Tendel" userId="f8477399-8342-45ea-a416-8b364ec86636" providerId="ADAL" clId="{47B5453A-CD03-D14F-BD0A-7B88A6F386FC}" dt="2024-10-23T09:18:42.479" v="706" actId="2696"/>
        <pc:sldMkLst>
          <pc:docMk/>
          <pc:sldMk cId="1619902850" sldId="1116"/>
        </pc:sldMkLst>
      </pc:sldChg>
      <pc:sldChg chg="add del">
        <pc:chgData name="Jakob Tendel" userId="f8477399-8342-45ea-a416-8b364ec86636" providerId="ADAL" clId="{47B5453A-CD03-D14F-BD0A-7B88A6F386FC}" dt="2024-10-23T09:19:42.175" v="711" actId="2696"/>
        <pc:sldMkLst>
          <pc:docMk/>
          <pc:sldMk cId="2702207857" sldId="1116"/>
        </pc:sldMkLst>
      </pc:sldChg>
      <pc:sldChg chg="modSp mod">
        <pc:chgData name="Jakob Tendel" userId="f8477399-8342-45ea-a416-8b364ec86636" providerId="ADAL" clId="{47B5453A-CD03-D14F-BD0A-7B88A6F386FC}" dt="2024-10-23T21:55:46.139" v="930" actId="20577"/>
        <pc:sldMkLst>
          <pc:docMk/>
          <pc:sldMk cId="2028360861" sldId="1121"/>
        </pc:sldMkLst>
        <pc:spChg chg="mod">
          <ac:chgData name="Jakob Tendel" userId="f8477399-8342-45ea-a416-8b364ec86636" providerId="ADAL" clId="{47B5453A-CD03-D14F-BD0A-7B88A6F386FC}" dt="2024-10-23T21:55:46.139" v="930" actId="20577"/>
          <ac:spMkLst>
            <pc:docMk/>
            <pc:sldMk cId="2028360861" sldId="1121"/>
            <ac:spMk id="4" creationId="{32F4DFC9-454A-07DA-CCD5-FD9145A50AE1}"/>
          </ac:spMkLst>
        </pc:spChg>
      </pc:sldChg>
      <pc:sldMasterChg chg="modSldLayout">
        <pc:chgData name="Jakob Tendel" userId="f8477399-8342-45ea-a416-8b364ec86636" providerId="ADAL" clId="{47B5453A-CD03-D14F-BD0A-7B88A6F386FC}" dt="2024-10-23T09:15:32.109" v="578" actId="478"/>
        <pc:sldMasterMkLst>
          <pc:docMk/>
          <pc:sldMasterMk cId="0" sldId="2147483648"/>
        </pc:sldMasterMkLst>
        <pc:sldLayoutChg chg="delSp mod">
          <pc:chgData name="Jakob Tendel" userId="f8477399-8342-45ea-a416-8b364ec86636" providerId="ADAL" clId="{47B5453A-CD03-D14F-BD0A-7B88A6F386FC}" dt="2024-10-23T09:15:32.109" v="578" actId="478"/>
          <pc:sldLayoutMkLst>
            <pc:docMk/>
            <pc:sldMasterMk cId="0" sldId="2147483648"/>
            <pc:sldLayoutMk cId="1834079541" sldId="2147483657"/>
          </pc:sldLayoutMkLst>
          <pc:spChg chg="del">
            <ac:chgData name="Jakob Tendel" userId="f8477399-8342-45ea-a416-8b364ec86636" providerId="ADAL" clId="{47B5453A-CD03-D14F-BD0A-7B88A6F386FC}" dt="2024-10-23T09:15:32.109" v="578" actId="478"/>
            <ac:spMkLst>
              <pc:docMk/>
              <pc:sldMasterMk cId="0" sldId="2147483648"/>
              <pc:sldLayoutMk cId="1834079541" sldId="2147483657"/>
              <ac:spMk id="4" creationId="{28DAA213-132D-6A2A-F21C-9C7AAC5538AA}"/>
            </ac:spMkLst>
          </pc:spChg>
          <pc:spChg chg="del">
            <ac:chgData name="Jakob Tendel" userId="f8477399-8342-45ea-a416-8b364ec86636" providerId="ADAL" clId="{47B5453A-CD03-D14F-BD0A-7B88A6F386FC}" dt="2024-10-23T09:15:31.344" v="577" actId="478"/>
            <ac:spMkLst>
              <pc:docMk/>
              <pc:sldMasterMk cId="0" sldId="2147483648"/>
              <pc:sldLayoutMk cId="1834079541" sldId="2147483657"/>
              <ac:spMk id="5" creationId="{A8479A2B-31D9-0E3C-9171-7C8A00505931}"/>
            </ac:spMkLst>
          </pc:spChg>
          <pc:spChg chg="del">
            <ac:chgData name="Jakob Tendel" userId="f8477399-8342-45ea-a416-8b364ec86636" providerId="ADAL" clId="{47B5453A-CD03-D14F-BD0A-7B88A6F386FC}" dt="2024-10-23T09:15:27.055" v="576" actId="478"/>
            <ac:spMkLst>
              <pc:docMk/>
              <pc:sldMasterMk cId="0" sldId="2147483648"/>
              <pc:sldLayoutMk cId="1834079541" sldId="2147483657"/>
              <ac:spMk id="7" creationId="{BB941A64-01CD-4B12-F0DF-7AA9843D140F}"/>
            </ac:spMkLst>
          </pc:spChg>
        </pc:sldLayoutChg>
      </pc:sldMasterChg>
      <pc:sldMasterChg chg="delSp mod modSldLayout">
        <pc:chgData name="Jakob Tendel" userId="f8477399-8342-45ea-a416-8b364ec86636" providerId="ADAL" clId="{47B5453A-CD03-D14F-BD0A-7B88A6F386FC}" dt="2024-10-23T09:18:10.516" v="703" actId="478"/>
        <pc:sldMasterMkLst>
          <pc:docMk/>
          <pc:sldMasterMk cId="1973598711" sldId="2147483679"/>
        </pc:sldMasterMkLst>
        <pc:spChg chg="del">
          <ac:chgData name="Jakob Tendel" userId="f8477399-8342-45ea-a416-8b364ec86636" providerId="ADAL" clId="{47B5453A-CD03-D14F-BD0A-7B88A6F386FC}" dt="2024-10-23T09:18:10.516" v="703" actId="478"/>
          <ac:spMkLst>
            <pc:docMk/>
            <pc:sldMasterMk cId="1973598711" sldId="2147483679"/>
            <ac:spMk id="9" creationId="{365F78CF-3545-4647-AFFC-4E9114BD5F00}"/>
          </ac:spMkLst>
        </pc:spChg>
        <pc:sldLayoutChg chg="addSp delSp modSp mod">
          <pc:chgData name="Jakob Tendel" userId="f8477399-8342-45ea-a416-8b364ec86636" providerId="ADAL" clId="{47B5453A-CD03-D14F-BD0A-7B88A6F386FC}" dt="2024-10-23T09:18:03.345" v="702"/>
          <pc:sldLayoutMkLst>
            <pc:docMk/>
            <pc:sldMasterMk cId="1973598711" sldId="2147483679"/>
            <pc:sldLayoutMk cId="1716713950" sldId="2147483686"/>
          </pc:sldLayoutMkLst>
          <pc:spChg chg="add del mod">
            <ac:chgData name="Jakob Tendel" userId="f8477399-8342-45ea-a416-8b364ec86636" providerId="ADAL" clId="{47B5453A-CD03-D14F-BD0A-7B88A6F386FC}" dt="2024-10-23T09:18:01.220" v="700"/>
            <ac:spMkLst>
              <pc:docMk/>
              <pc:sldMasterMk cId="1973598711" sldId="2147483679"/>
              <pc:sldLayoutMk cId="1716713950" sldId="2147483686"/>
              <ac:spMk id="5" creationId="{EE1C8F1B-0930-D400-6354-CBEFFBFDEED7}"/>
            </ac:spMkLst>
          </pc:spChg>
          <pc:spChg chg="add del mod">
            <ac:chgData name="Jakob Tendel" userId="f8477399-8342-45ea-a416-8b364ec86636" providerId="ADAL" clId="{47B5453A-CD03-D14F-BD0A-7B88A6F386FC}" dt="2024-10-23T09:18:03.345" v="702"/>
            <ac:spMkLst>
              <pc:docMk/>
              <pc:sldMasterMk cId="1973598711" sldId="2147483679"/>
              <pc:sldLayoutMk cId="1716713950" sldId="2147483686"/>
              <ac:spMk id="6" creationId="{26612CC8-F04D-903B-DDF4-CD4B0C1502BF}"/>
            </ac:spMkLst>
          </pc:spChg>
        </pc:sldLayoutChg>
      </pc:sldMasterChg>
      <pc:sldMasterChg chg="delSp mod">
        <pc:chgData name="Jakob Tendel" userId="f8477399-8342-45ea-a416-8b364ec86636" providerId="ADAL" clId="{47B5453A-CD03-D14F-BD0A-7B88A6F386FC}" dt="2024-10-23T09:18:15.274" v="704" actId="478"/>
        <pc:sldMasterMkLst>
          <pc:docMk/>
          <pc:sldMasterMk cId="3054316226" sldId="2147483688"/>
        </pc:sldMasterMkLst>
        <pc:spChg chg="del">
          <ac:chgData name="Jakob Tendel" userId="f8477399-8342-45ea-a416-8b364ec86636" providerId="ADAL" clId="{47B5453A-CD03-D14F-BD0A-7B88A6F386FC}" dt="2024-10-23T09:18:15.274" v="704" actId="478"/>
          <ac:spMkLst>
            <pc:docMk/>
            <pc:sldMasterMk cId="3054316226" sldId="2147483688"/>
            <ac:spMk id="9" creationId="{365F78CF-3545-4647-AFFC-4E9114BD5F00}"/>
          </ac:spMkLst>
        </pc:spChg>
      </pc:sldMasterChg>
      <pc:sldMasterChg chg="del delSldLayout">
        <pc:chgData name="Jakob Tendel" userId="f8477399-8342-45ea-a416-8b364ec86636" providerId="ADAL" clId="{47B5453A-CD03-D14F-BD0A-7B88A6F386FC}" dt="2024-10-23T08:50:20.018" v="28" actId="2696"/>
        <pc:sldMasterMkLst>
          <pc:docMk/>
          <pc:sldMasterMk cId="2725694485" sldId="2147483693"/>
        </pc:sldMasterMkLst>
        <pc:sldLayoutChg chg="del">
          <pc:chgData name="Jakob Tendel" userId="f8477399-8342-45ea-a416-8b364ec86636" providerId="ADAL" clId="{47B5453A-CD03-D14F-BD0A-7B88A6F386FC}" dt="2024-10-23T08:50:20.018" v="28" actId="2696"/>
          <pc:sldLayoutMkLst>
            <pc:docMk/>
            <pc:sldMasterMk cId="2725694485" sldId="2147483693"/>
            <pc:sldLayoutMk cId="16338521" sldId="2147483694"/>
          </pc:sldLayoutMkLst>
        </pc:sldLayoutChg>
        <pc:sldLayoutChg chg="del">
          <pc:chgData name="Jakob Tendel" userId="f8477399-8342-45ea-a416-8b364ec86636" providerId="ADAL" clId="{47B5453A-CD03-D14F-BD0A-7B88A6F386FC}" dt="2024-10-23T08:50:20.018" v="28" actId="2696"/>
          <pc:sldLayoutMkLst>
            <pc:docMk/>
            <pc:sldMasterMk cId="2725694485" sldId="2147483693"/>
            <pc:sldLayoutMk cId="4169660181" sldId="2147483695"/>
          </pc:sldLayoutMkLst>
        </pc:sldLayoutChg>
        <pc:sldLayoutChg chg="del">
          <pc:chgData name="Jakob Tendel" userId="f8477399-8342-45ea-a416-8b364ec86636" providerId="ADAL" clId="{47B5453A-CD03-D14F-BD0A-7B88A6F386FC}" dt="2024-10-23T08:50:20.018" v="28" actId="2696"/>
          <pc:sldLayoutMkLst>
            <pc:docMk/>
            <pc:sldMasterMk cId="2725694485" sldId="2147483693"/>
            <pc:sldLayoutMk cId="3437502541" sldId="2147483696"/>
          </pc:sldLayoutMkLst>
        </pc:sldLayoutChg>
        <pc:sldLayoutChg chg="del">
          <pc:chgData name="Jakob Tendel" userId="f8477399-8342-45ea-a416-8b364ec86636" providerId="ADAL" clId="{47B5453A-CD03-D14F-BD0A-7B88A6F386FC}" dt="2024-10-23T08:50:20.018" v="28" actId="2696"/>
          <pc:sldLayoutMkLst>
            <pc:docMk/>
            <pc:sldMasterMk cId="2725694485" sldId="2147483693"/>
            <pc:sldLayoutMk cId="1655694706" sldId="2147483697"/>
          </pc:sldLayoutMkLst>
        </pc:sldLayoutChg>
        <pc:sldLayoutChg chg="del">
          <pc:chgData name="Jakob Tendel" userId="f8477399-8342-45ea-a416-8b364ec86636" providerId="ADAL" clId="{47B5453A-CD03-D14F-BD0A-7B88A6F386FC}" dt="2024-10-23T08:50:20.018" v="28" actId="2696"/>
          <pc:sldLayoutMkLst>
            <pc:docMk/>
            <pc:sldMasterMk cId="2725694485" sldId="2147483693"/>
            <pc:sldLayoutMk cId="1944180138" sldId="2147483698"/>
          </pc:sldLayoutMkLst>
        </pc:sldLayoutChg>
        <pc:sldLayoutChg chg="del">
          <pc:chgData name="Jakob Tendel" userId="f8477399-8342-45ea-a416-8b364ec86636" providerId="ADAL" clId="{47B5453A-CD03-D14F-BD0A-7B88A6F386FC}" dt="2024-10-23T08:50:20.018" v="28" actId="2696"/>
          <pc:sldLayoutMkLst>
            <pc:docMk/>
            <pc:sldMasterMk cId="2725694485" sldId="2147483693"/>
            <pc:sldLayoutMk cId="2074483464" sldId="2147483699"/>
          </pc:sldLayoutMkLst>
        </pc:sldLayoutChg>
        <pc:sldLayoutChg chg="del">
          <pc:chgData name="Jakob Tendel" userId="f8477399-8342-45ea-a416-8b364ec86636" providerId="ADAL" clId="{47B5453A-CD03-D14F-BD0A-7B88A6F386FC}" dt="2024-10-23T08:50:20.018" v="28" actId="2696"/>
          <pc:sldLayoutMkLst>
            <pc:docMk/>
            <pc:sldMasterMk cId="2725694485" sldId="2147483693"/>
            <pc:sldLayoutMk cId="2821987104" sldId="2147483700"/>
          </pc:sldLayoutMkLst>
        </pc:sldLayoutChg>
        <pc:sldLayoutChg chg="del">
          <pc:chgData name="Jakob Tendel" userId="f8477399-8342-45ea-a416-8b364ec86636" providerId="ADAL" clId="{47B5453A-CD03-D14F-BD0A-7B88A6F386FC}" dt="2024-10-23T08:50:20.018" v="28" actId="2696"/>
          <pc:sldLayoutMkLst>
            <pc:docMk/>
            <pc:sldMasterMk cId="2725694485" sldId="2147483693"/>
            <pc:sldLayoutMk cId="67674852" sldId="2147483701"/>
          </pc:sldLayoutMkLst>
        </pc:sldLayoutChg>
        <pc:sldLayoutChg chg="del">
          <pc:chgData name="Jakob Tendel" userId="f8477399-8342-45ea-a416-8b364ec86636" providerId="ADAL" clId="{47B5453A-CD03-D14F-BD0A-7B88A6F386FC}" dt="2024-10-23T08:50:20.018" v="28" actId="2696"/>
          <pc:sldLayoutMkLst>
            <pc:docMk/>
            <pc:sldMasterMk cId="2725694485" sldId="2147483693"/>
            <pc:sldLayoutMk cId="1196220786" sldId="2147483702"/>
          </pc:sldLayoutMkLst>
        </pc:sldLayoutChg>
        <pc:sldLayoutChg chg="del">
          <pc:chgData name="Jakob Tendel" userId="f8477399-8342-45ea-a416-8b364ec86636" providerId="ADAL" clId="{47B5453A-CD03-D14F-BD0A-7B88A6F386FC}" dt="2024-10-23T08:50:20.018" v="28" actId="2696"/>
          <pc:sldLayoutMkLst>
            <pc:docMk/>
            <pc:sldMasterMk cId="2725694485" sldId="2147483693"/>
            <pc:sldLayoutMk cId="171581808" sldId="2147483703"/>
          </pc:sldLayoutMkLst>
        </pc:sldLayoutChg>
        <pc:sldLayoutChg chg="del">
          <pc:chgData name="Jakob Tendel" userId="f8477399-8342-45ea-a416-8b364ec86636" providerId="ADAL" clId="{47B5453A-CD03-D14F-BD0A-7B88A6F386FC}" dt="2024-10-23T08:50:20.018" v="28" actId="2696"/>
          <pc:sldLayoutMkLst>
            <pc:docMk/>
            <pc:sldMasterMk cId="2725694485" sldId="2147483693"/>
            <pc:sldLayoutMk cId="2166871682" sldId="2147483704"/>
          </pc:sldLayoutMkLst>
        </pc:sldLayoutChg>
      </pc:sldMasterChg>
    </pc:docChg>
  </pc:docChgLst>
  <pc:docChgLst>
    <pc:chgData name="Jan Meijer" userId="S::jan.meijer@geantclouds.onmicrosoft.com::b3d01a60-1b5f-4e92-8438-b4d859dc93d6" providerId="AD" clId="Web-{462EC087-C5F1-AB4B-DF94-53B2A837B46B}"/>
    <pc:docChg chg="addSld delSld">
      <pc:chgData name="Jan Meijer" userId="S::jan.meijer@geantclouds.onmicrosoft.com::b3d01a60-1b5f-4e92-8438-b4d859dc93d6" providerId="AD" clId="Web-{462EC087-C5F1-AB4B-DF94-53B2A837B46B}" dt="2024-10-23T17:30:08.301" v="6"/>
      <pc:docMkLst>
        <pc:docMk/>
      </pc:docMkLst>
      <pc:sldChg chg="new del">
        <pc:chgData name="Jan Meijer" userId="S::jan.meijer@geantclouds.onmicrosoft.com::b3d01a60-1b5f-4e92-8438-b4d859dc93d6" providerId="AD" clId="Web-{462EC087-C5F1-AB4B-DF94-53B2A837B46B}" dt="2024-10-23T17:30:08.301" v="6"/>
        <pc:sldMkLst>
          <pc:docMk/>
          <pc:sldMk cId="2796046114" sldId="1116"/>
        </pc:sldMkLst>
      </pc:sldChg>
      <pc:sldChg chg="add">
        <pc:chgData name="Jan Meijer" userId="S::jan.meijer@geantclouds.onmicrosoft.com::b3d01a60-1b5f-4e92-8438-b4d859dc93d6" providerId="AD" clId="Web-{462EC087-C5F1-AB4B-DF94-53B2A837B46B}" dt="2024-10-23T17:30:03.973" v="1"/>
        <pc:sldMkLst>
          <pc:docMk/>
          <pc:sldMk cId="1062681360" sldId="1117"/>
        </pc:sldMkLst>
      </pc:sldChg>
      <pc:sldChg chg="add">
        <pc:chgData name="Jan Meijer" userId="S::jan.meijer@geantclouds.onmicrosoft.com::b3d01a60-1b5f-4e92-8438-b4d859dc93d6" providerId="AD" clId="Web-{462EC087-C5F1-AB4B-DF94-53B2A837B46B}" dt="2024-10-23T17:30:04.020" v="4"/>
        <pc:sldMkLst>
          <pc:docMk/>
          <pc:sldMk cId="3504299954" sldId="1118"/>
        </pc:sldMkLst>
      </pc:sldChg>
      <pc:sldChg chg="add">
        <pc:chgData name="Jan Meijer" userId="S::jan.meijer@geantclouds.onmicrosoft.com::b3d01a60-1b5f-4e92-8438-b4d859dc93d6" providerId="AD" clId="Web-{462EC087-C5F1-AB4B-DF94-53B2A837B46B}" dt="2024-10-23T17:30:03.989" v="2"/>
        <pc:sldMkLst>
          <pc:docMk/>
          <pc:sldMk cId="2835488418" sldId="1119"/>
        </pc:sldMkLst>
      </pc:sldChg>
      <pc:sldChg chg="add">
        <pc:chgData name="Jan Meijer" userId="S::jan.meijer@geantclouds.onmicrosoft.com::b3d01a60-1b5f-4e92-8438-b4d859dc93d6" providerId="AD" clId="Web-{462EC087-C5F1-AB4B-DF94-53B2A837B46B}" dt="2024-10-23T17:30:04.005" v="3"/>
        <pc:sldMkLst>
          <pc:docMk/>
          <pc:sldMk cId="1698230212" sldId="1120"/>
        </pc:sldMkLst>
      </pc:sldChg>
      <pc:sldChg chg="add">
        <pc:chgData name="Jan Meijer" userId="S::jan.meijer@geantclouds.onmicrosoft.com::b3d01a60-1b5f-4e92-8438-b4d859dc93d6" providerId="AD" clId="Web-{462EC087-C5F1-AB4B-DF94-53B2A837B46B}" dt="2024-10-23T17:30:04.036" v="5"/>
        <pc:sldMkLst>
          <pc:docMk/>
          <pc:sldMk cId="2028360861" sldId="1121"/>
        </pc:sldMkLst>
      </pc:sldChg>
    </pc:docChg>
  </pc:docChgLst>
  <pc:docChgLst>
    <pc:chgData name="Jakob Tendel" userId="S::jakob.tendel@geantclouds.onmicrosoft.com::f8477399-8342-45ea-a416-8b364ec86636" providerId="AD" clId="Web-{FB172ADE-49A1-4738-8339-8309FA3AC208}"/>
    <pc:docChg chg="modSld">
      <pc:chgData name="Jakob Tendel" userId="S::jakob.tendel@geantclouds.onmicrosoft.com::f8477399-8342-45ea-a416-8b364ec86636" providerId="AD" clId="Web-{FB172ADE-49A1-4738-8339-8309FA3AC208}" dt="2024-10-23T22:04:37.912" v="0" actId="20577"/>
      <pc:docMkLst>
        <pc:docMk/>
      </pc:docMkLst>
      <pc:sldChg chg="modSp">
        <pc:chgData name="Jakob Tendel" userId="S::jakob.tendel@geantclouds.onmicrosoft.com::f8477399-8342-45ea-a416-8b364ec86636" providerId="AD" clId="Web-{FB172ADE-49A1-4738-8339-8309FA3AC208}" dt="2024-10-23T22:04:37.912" v="0" actId="20577"/>
        <pc:sldMkLst>
          <pc:docMk/>
          <pc:sldMk cId="2485649069" sldId="1094"/>
        </pc:sldMkLst>
        <pc:spChg chg="mod">
          <ac:chgData name="Jakob Tendel" userId="S::jakob.tendel@geantclouds.onmicrosoft.com::f8477399-8342-45ea-a416-8b364ec86636" providerId="AD" clId="Web-{FB172ADE-49A1-4738-8339-8309FA3AC208}" dt="2024-10-23T22:04:37.912" v="0" actId="20577"/>
          <ac:spMkLst>
            <pc:docMk/>
            <pc:sldMk cId="2485649069" sldId="1094"/>
            <ac:spMk id="12" creationId="{BFDF59B5-17E6-1C52-A648-F79F24E2CBCD}"/>
          </ac:spMkLst>
        </pc:spChg>
      </pc:sldChg>
    </pc:docChg>
  </pc:docChgLst>
  <pc:docChgLst>
    <pc:chgData name="Jakob Tendel" userId="S::jakob.tendel@geantclouds.onmicrosoft.com::f8477399-8342-45ea-a416-8b364ec86636" providerId="AD" clId="Web-{5359A85E-0A04-B2FF-1CD4-C14B19B5C47B}"/>
    <pc:docChg chg="modSld">
      <pc:chgData name="Jakob Tendel" userId="S::jakob.tendel@geantclouds.onmicrosoft.com::f8477399-8342-45ea-a416-8b364ec86636" providerId="AD" clId="Web-{5359A85E-0A04-B2FF-1CD4-C14B19B5C47B}" dt="2024-10-23T21:51:42.657" v="153" actId="20577"/>
      <pc:docMkLst>
        <pc:docMk/>
      </pc:docMkLst>
      <pc:sldChg chg="modSp">
        <pc:chgData name="Jakob Tendel" userId="S::jakob.tendel@geantclouds.onmicrosoft.com::f8477399-8342-45ea-a416-8b364ec86636" providerId="AD" clId="Web-{5359A85E-0A04-B2FF-1CD4-C14B19B5C47B}" dt="2024-10-23T21:51:42.657" v="153" actId="20577"/>
        <pc:sldMkLst>
          <pc:docMk/>
          <pc:sldMk cId="2028360861" sldId="1121"/>
        </pc:sldMkLst>
        <pc:spChg chg="mod">
          <ac:chgData name="Jakob Tendel" userId="S::jakob.tendel@geantclouds.onmicrosoft.com::f8477399-8342-45ea-a416-8b364ec86636" providerId="AD" clId="Web-{5359A85E-0A04-B2FF-1CD4-C14B19B5C47B}" dt="2024-10-23T21:51:42.657" v="153" actId="20577"/>
          <ac:spMkLst>
            <pc:docMk/>
            <pc:sldMk cId="2028360861" sldId="1121"/>
            <ac:spMk id="4" creationId="{32F4DFC9-454A-07DA-CCD5-FD9145A50AE1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B2BF68-0BEC-423A-903A-4EE5F2FA4DA1}" type="doc">
      <dgm:prSet loTypeId="urn:microsoft.com/office/officeart/2005/8/layout/hierarchy3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78D1A8-E0B5-4668-8AD2-044C421A424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Ongoing support for the </a:t>
          </a:r>
          <a:br>
            <a:rPr lang="en-US"/>
          </a:br>
          <a:r>
            <a:rPr lang="en-US"/>
            <a:t>GÉANT Cloud Framework OCRE 2024 and beyond</a:t>
          </a:r>
        </a:p>
      </dgm:t>
    </dgm:pt>
    <dgm:pt modelId="{EE6DA928-ED1B-4C16-A47C-A4BAEB7FBEBE}" type="parTrans" cxnId="{F31E87E6-AEED-4E45-9D31-2BE924177822}">
      <dgm:prSet/>
      <dgm:spPr/>
      <dgm:t>
        <a:bodyPr/>
        <a:lstStyle/>
        <a:p>
          <a:endParaRPr lang="en-US"/>
        </a:p>
      </dgm:t>
    </dgm:pt>
    <dgm:pt modelId="{2720F386-6303-41B2-8261-14870DC445D6}" type="sibTrans" cxnId="{F31E87E6-AEED-4E45-9D31-2BE92417782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4962BF3-3446-4302-A8F8-342994CBEC5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NREN-facing operational support and information channel</a:t>
          </a:r>
        </a:p>
      </dgm:t>
    </dgm:pt>
    <dgm:pt modelId="{E9432A77-B610-4099-8408-C605E1662E07}" type="parTrans" cxnId="{7C782D4F-22CA-4DA7-A9FA-EBE8A3542A5B}">
      <dgm:prSet/>
      <dgm:spPr/>
      <dgm:t>
        <a:bodyPr/>
        <a:lstStyle/>
        <a:p>
          <a:endParaRPr lang="en-US"/>
        </a:p>
      </dgm:t>
    </dgm:pt>
    <dgm:pt modelId="{E5D6A46F-71AB-48A8-9508-ED233E874749}" type="sibTrans" cxnId="{7C782D4F-22CA-4DA7-A9FA-EBE8A3542A5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D4481CF-4DF7-484C-BF4F-C8C8B7AE181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Supplier-facing vendor- and contract management, consumption reporting</a:t>
          </a:r>
        </a:p>
      </dgm:t>
    </dgm:pt>
    <dgm:pt modelId="{A37C609C-98EE-4567-A93F-7D9EA7D72104}" type="parTrans" cxnId="{14BBACC6-2881-4F1A-A7D2-773D43088319}">
      <dgm:prSet/>
      <dgm:spPr/>
      <dgm:t>
        <a:bodyPr/>
        <a:lstStyle/>
        <a:p>
          <a:endParaRPr lang="en-US"/>
        </a:p>
      </dgm:t>
    </dgm:pt>
    <dgm:pt modelId="{9D7AB257-D5F0-4F5E-90FF-FD06114AA0E9}" type="sibTrans" cxnId="{14BBACC6-2881-4F1A-A7D2-773D4308831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D35F23F-43CA-4DC0-A2BE-BCB9ABA604B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Necessary preparations and execution of future public procurements</a:t>
          </a:r>
        </a:p>
      </dgm:t>
    </dgm:pt>
    <dgm:pt modelId="{AF19E094-452F-4F4B-B087-8BC962468E02}" type="parTrans" cxnId="{5050A96A-6784-4226-B41E-A37417F53D0D}">
      <dgm:prSet/>
      <dgm:spPr/>
      <dgm:t>
        <a:bodyPr/>
        <a:lstStyle/>
        <a:p>
          <a:endParaRPr lang="en-US"/>
        </a:p>
      </dgm:t>
    </dgm:pt>
    <dgm:pt modelId="{9D667AAC-5787-41BF-B28A-1FDA10E3FA72}" type="sibTrans" cxnId="{5050A96A-6784-4226-B41E-A37417F53D0D}">
      <dgm:prSet/>
      <dgm:spPr/>
      <dgm:t>
        <a:bodyPr/>
        <a:lstStyle/>
        <a:p>
          <a:endParaRPr lang="en-US"/>
        </a:p>
      </dgm:t>
    </dgm:pt>
    <dgm:pt modelId="{B0B308B9-8B37-4B49-8C85-0E1675DD752D}" type="pres">
      <dgm:prSet presAssocID="{A0B2BF68-0BEC-423A-903A-4EE5F2FA4DA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4B47B38-38AE-4FF9-BC68-B6E40BB582ED}" type="pres">
      <dgm:prSet presAssocID="{8778D1A8-E0B5-4668-8AD2-044C421A424B}" presName="root" presStyleCnt="0"/>
      <dgm:spPr/>
    </dgm:pt>
    <dgm:pt modelId="{CC748FEE-E468-4C6F-8F4F-853328DAD6E8}" type="pres">
      <dgm:prSet presAssocID="{8778D1A8-E0B5-4668-8AD2-044C421A424B}" presName="rootComposite" presStyleCnt="0"/>
      <dgm:spPr/>
    </dgm:pt>
    <dgm:pt modelId="{6D0D5569-3A35-4A61-A653-F85F68D32E88}" type="pres">
      <dgm:prSet presAssocID="{8778D1A8-E0B5-4668-8AD2-044C421A424B}" presName="rootText" presStyleLbl="node1" presStyleIdx="0" presStyleCnt="1" custScaleX="430478"/>
      <dgm:spPr/>
    </dgm:pt>
    <dgm:pt modelId="{826ABDE0-0989-4763-BF0B-E9B8937FEE4F}" type="pres">
      <dgm:prSet presAssocID="{8778D1A8-E0B5-4668-8AD2-044C421A424B}" presName="rootConnector" presStyleLbl="node1" presStyleIdx="0" presStyleCnt="1"/>
      <dgm:spPr/>
    </dgm:pt>
    <dgm:pt modelId="{7C006BFD-713A-4A4F-975A-DB947E4B9892}" type="pres">
      <dgm:prSet presAssocID="{8778D1A8-E0B5-4668-8AD2-044C421A424B}" presName="childShape" presStyleCnt="0"/>
      <dgm:spPr/>
    </dgm:pt>
    <dgm:pt modelId="{40CE7893-6C9D-44CB-828C-724863379C40}" type="pres">
      <dgm:prSet presAssocID="{E9432A77-B610-4099-8408-C605E1662E07}" presName="Name13" presStyleLbl="parChTrans1D2" presStyleIdx="0" presStyleCnt="3"/>
      <dgm:spPr/>
    </dgm:pt>
    <dgm:pt modelId="{014AF32D-A091-4AC6-B96D-63B466E14DE4}" type="pres">
      <dgm:prSet presAssocID="{A4962BF3-3446-4302-A8F8-342994CBEC59}" presName="childText" presStyleLbl="bgAcc1" presStyleIdx="0" presStyleCnt="3" custScaleX="430605">
        <dgm:presLayoutVars>
          <dgm:bulletEnabled val="1"/>
        </dgm:presLayoutVars>
      </dgm:prSet>
      <dgm:spPr/>
    </dgm:pt>
    <dgm:pt modelId="{485AE13E-E69B-4D44-9494-9AE1933DDF21}" type="pres">
      <dgm:prSet presAssocID="{A37C609C-98EE-4567-A93F-7D9EA7D72104}" presName="Name13" presStyleLbl="parChTrans1D2" presStyleIdx="1" presStyleCnt="3"/>
      <dgm:spPr/>
    </dgm:pt>
    <dgm:pt modelId="{7E431F74-D8AE-4A8A-829F-147FBD4E12CD}" type="pres">
      <dgm:prSet presAssocID="{ED4481CF-4DF7-484C-BF4F-C8C8B7AE1818}" presName="childText" presStyleLbl="bgAcc1" presStyleIdx="1" presStyleCnt="3" custScaleX="429422">
        <dgm:presLayoutVars>
          <dgm:bulletEnabled val="1"/>
        </dgm:presLayoutVars>
      </dgm:prSet>
      <dgm:spPr/>
    </dgm:pt>
    <dgm:pt modelId="{D41B1771-B222-41E7-9568-D99DF234101E}" type="pres">
      <dgm:prSet presAssocID="{AF19E094-452F-4F4B-B087-8BC962468E02}" presName="Name13" presStyleLbl="parChTrans1D2" presStyleIdx="2" presStyleCnt="3"/>
      <dgm:spPr/>
    </dgm:pt>
    <dgm:pt modelId="{DE30ADBC-F68E-4660-9066-9A1C6D37D3A8}" type="pres">
      <dgm:prSet presAssocID="{0D35F23F-43CA-4DC0-A2BE-BCB9ABA604B0}" presName="childText" presStyleLbl="bgAcc1" presStyleIdx="2" presStyleCnt="3" custScaleX="434154" custLinFactNeighborX="-3549" custLinFactNeighborY="5755">
        <dgm:presLayoutVars>
          <dgm:bulletEnabled val="1"/>
        </dgm:presLayoutVars>
      </dgm:prSet>
      <dgm:spPr/>
    </dgm:pt>
  </dgm:ptLst>
  <dgm:cxnLst>
    <dgm:cxn modelId="{6D8E3F0E-9EBA-4698-9B9C-58B8CFF81729}" type="presOf" srcId="{8778D1A8-E0B5-4668-8AD2-044C421A424B}" destId="{6D0D5569-3A35-4A61-A653-F85F68D32E88}" srcOrd="0" destOrd="0" presId="urn:microsoft.com/office/officeart/2005/8/layout/hierarchy3"/>
    <dgm:cxn modelId="{4780663F-76CC-43E4-B90C-F72203979F85}" type="presOf" srcId="{A4962BF3-3446-4302-A8F8-342994CBEC59}" destId="{014AF32D-A091-4AC6-B96D-63B466E14DE4}" srcOrd="0" destOrd="0" presId="urn:microsoft.com/office/officeart/2005/8/layout/hierarchy3"/>
    <dgm:cxn modelId="{5050A96A-6784-4226-B41E-A37417F53D0D}" srcId="{8778D1A8-E0B5-4668-8AD2-044C421A424B}" destId="{0D35F23F-43CA-4DC0-A2BE-BCB9ABA604B0}" srcOrd="2" destOrd="0" parTransId="{AF19E094-452F-4F4B-B087-8BC962468E02}" sibTransId="{9D667AAC-5787-41BF-B28A-1FDA10E3FA72}"/>
    <dgm:cxn modelId="{29A3816B-123C-4503-A064-130A4E6134B1}" type="presOf" srcId="{AF19E094-452F-4F4B-B087-8BC962468E02}" destId="{D41B1771-B222-41E7-9568-D99DF234101E}" srcOrd="0" destOrd="0" presId="urn:microsoft.com/office/officeart/2005/8/layout/hierarchy3"/>
    <dgm:cxn modelId="{7C782D4F-22CA-4DA7-A9FA-EBE8A3542A5B}" srcId="{8778D1A8-E0B5-4668-8AD2-044C421A424B}" destId="{A4962BF3-3446-4302-A8F8-342994CBEC59}" srcOrd="0" destOrd="0" parTransId="{E9432A77-B610-4099-8408-C605E1662E07}" sibTransId="{E5D6A46F-71AB-48A8-9508-ED233E874749}"/>
    <dgm:cxn modelId="{95904F88-160F-4B05-9567-88F34655FA2B}" type="presOf" srcId="{0D35F23F-43CA-4DC0-A2BE-BCB9ABA604B0}" destId="{DE30ADBC-F68E-4660-9066-9A1C6D37D3A8}" srcOrd="0" destOrd="0" presId="urn:microsoft.com/office/officeart/2005/8/layout/hierarchy3"/>
    <dgm:cxn modelId="{FFC84B99-2ED5-4058-AE76-676585CDE0AE}" type="presOf" srcId="{ED4481CF-4DF7-484C-BF4F-C8C8B7AE1818}" destId="{7E431F74-D8AE-4A8A-829F-147FBD4E12CD}" srcOrd="0" destOrd="0" presId="urn:microsoft.com/office/officeart/2005/8/layout/hierarchy3"/>
    <dgm:cxn modelId="{E3B06AAC-B0B5-424D-BF45-0C661B01C3B3}" type="presOf" srcId="{A37C609C-98EE-4567-A93F-7D9EA7D72104}" destId="{485AE13E-E69B-4D44-9494-9AE1933DDF21}" srcOrd="0" destOrd="0" presId="urn:microsoft.com/office/officeart/2005/8/layout/hierarchy3"/>
    <dgm:cxn modelId="{14BBACC6-2881-4F1A-A7D2-773D43088319}" srcId="{8778D1A8-E0B5-4668-8AD2-044C421A424B}" destId="{ED4481CF-4DF7-484C-BF4F-C8C8B7AE1818}" srcOrd="1" destOrd="0" parTransId="{A37C609C-98EE-4567-A93F-7D9EA7D72104}" sibTransId="{9D7AB257-D5F0-4F5E-90FF-FD06114AA0E9}"/>
    <dgm:cxn modelId="{3E2179D5-E298-432F-8657-1F51FDC7EFEE}" type="presOf" srcId="{E9432A77-B610-4099-8408-C605E1662E07}" destId="{40CE7893-6C9D-44CB-828C-724863379C40}" srcOrd="0" destOrd="0" presId="urn:microsoft.com/office/officeart/2005/8/layout/hierarchy3"/>
    <dgm:cxn modelId="{F31E87E6-AEED-4E45-9D31-2BE924177822}" srcId="{A0B2BF68-0BEC-423A-903A-4EE5F2FA4DA1}" destId="{8778D1A8-E0B5-4668-8AD2-044C421A424B}" srcOrd="0" destOrd="0" parTransId="{EE6DA928-ED1B-4C16-A47C-A4BAEB7FBEBE}" sibTransId="{2720F386-6303-41B2-8261-14870DC445D6}"/>
    <dgm:cxn modelId="{F72342F4-EFC7-4912-9065-86AC2DD3CD8D}" type="presOf" srcId="{A0B2BF68-0BEC-423A-903A-4EE5F2FA4DA1}" destId="{B0B308B9-8B37-4B49-8C85-0E1675DD752D}" srcOrd="0" destOrd="0" presId="urn:microsoft.com/office/officeart/2005/8/layout/hierarchy3"/>
    <dgm:cxn modelId="{A05634FB-176C-45E6-8455-CBD5AF9486B5}" type="presOf" srcId="{8778D1A8-E0B5-4668-8AD2-044C421A424B}" destId="{826ABDE0-0989-4763-BF0B-E9B8937FEE4F}" srcOrd="1" destOrd="0" presId="urn:microsoft.com/office/officeart/2005/8/layout/hierarchy3"/>
    <dgm:cxn modelId="{4FFAC7BD-E3CF-47BD-B48A-F402F90AE9B7}" type="presParOf" srcId="{B0B308B9-8B37-4B49-8C85-0E1675DD752D}" destId="{04B47B38-38AE-4FF9-BC68-B6E40BB582ED}" srcOrd="0" destOrd="0" presId="urn:microsoft.com/office/officeart/2005/8/layout/hierarchy3"/>
    <dgm:cxn modelId="{3FE1FF4D-F01E-4E16-A7FC-0114826CC8D3}" type="presParOf" srcId="{04B47B38-38AE-4FF9-BC68-B6E40BB582ED}" destId="{CC748FEE-E468-4C6F-8F4F-853328DAD6E8}" srcOrd="0" destOrd="0" presId="urn:microsoft.com/office/officeart/2005/8/layout/hierarchy3"/>
    <dgm:cxn modelId="{6BD8FEBF-27A4-44F7-A1AC-920A975D6514}" type="presParOf" srcId="{CC748FEE-E468-4C6F-8F4F-853328DAD6E8}" destId="{6D0D5569-3A35-4A61-A653-F85F68D32E88}" srcOrd="0" destOrd="0" presId="urn:microsoft.com/office/officeart/2005/8/layout/hierarchy3"/>
    <dgm:cxn modelId="{11C34497-BECD-41E9-B0A3-5C01CCFA93E5}" type="presParOf" srcId="{CC748FEE-E468-4C6F-8F4F-853328DAD6E8}" destId="{826ABDE0-0989-4763-BF0B-E9B8937FEE4F}" srcOrd="1" destOrd="0" presId="urn:microsoft.com/office/officeart/2005/8/layout/hierarchy3"/>
    <dgm:cxn modelId="{AC2FFA98-8490-4243-8B93-1C7FFC81F79E}" type="presParOf" srcId="{04B47B38-38AE-4FF9-BC68-B6E40BB582ED}" destId="{7C006BFD-713A-4A4F-975A-DB947E4B9892}" srcOrd="1" destOrd="0" presId="urn:microsoft.com/office/officeart/2005/8/layout/hierarchy3"/>
    <dgm:cxn modelId="{2985B6FB-C234-4111-A9F4-DAF94A653FCB}" type="presParOf" srcId="{7C006BFD-713A-4A4F-975A-DB947E4B9892}" destId="{40CE7893-6C9D-44CB-828C-724863379C40}" srcOrd="0" destOrd="0" presId="urn:microsoft.com/office/officeart/2005/8/layout/hierarchy3"/>
    <dgm:cxn modelId="{1127E08F-FE30-4BDB-9762-AE532E2C5236}" type="presParOf" srcId="{7C006BFD-713A-4A4F-975A-DB947E4B9892}" destId="{014AF32D-A091-4AC6-B96D-63B466E14DE4}" srcOrd="1" destOrd="0" presId="urn:microsoft.com/office/officeart/2005/8/layout/hierarchy3"/>
    <dgm:cxn modelId="{70A037F8-537B-4C42-BC92-1E70E4BD9093}" type="presParOf" srcId="{7C006BFD-713A-4A4F-975A-DB947E4B9892}" destId="{485AE13E-E69B-4D44-9494-9AE1933DDF21}" srcOrd="2" destOrd="0" presId="urn:microsoft.com/office/officeart/2005/8/layout/hierarchy3"/>
    <dgm:cxn modelId="{DC5B3A76-6390-4FC6-90AA-A39EFBF59D80}" type="presParOf" srcId="{7C006BFD-713A-4A4F-975A-DB947E4B9892}" destId="{7E431F74-D8AE-4A8A-829F-147FBD4E12CD}" srcOrd="3" destOrd="0" presId="urn:microsoft.com/office/officeart/2005/8/layout/hierarchy3"/>
    <dgm:cxn modelId="{262B6450-B503-4F90-96A5-D79398380A51}" type="presParOf" srcId="{7C006BFD-713A-4A4F-975A-DB947E4B9892}" destId="{D41B1771-B222-41E7-9568-D99DF234101E}" srcOrd="4" destOrd="0" presId="urn:microsoft.com/office/officeart/2005/8/layout/hierarchy3"/>
    <dgm:cxn modelId="{31B0C810-CA4F-402B-9C4C-C9B9CD919144}" type="presParOf" srcId="{7C006BFD-713A-4A4F-975A-DB947E4B9892}" destId="{DE30ADBC-F68E-4660-9066-9A1C6D37D3A8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B2BF68-0BEC-423A-903A-4EE5F2FA4DA1}" type="doc">
      <dgm:prSet loTypeId="urn:microsoft.com/office/officeart/2005/8/layout/hierarchy3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78D1A8-E0B5-4668-8AD2-044C421A424B}">
      <dgm:prSet custT="1"/>
      <dgm:spPr>
        <a:solidFill>
          <a:srgbClr val="C4457A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sz="2800"/>
            <a:t>Services Incubator</a:t>
          </a:r>
        </a:p>
      </dgm:t>
    </dgm:pt>
    <dgm:pt modelId="{EE6DA928-ED1B-4C16-A47C-A4BAEB7FBEBE}" type="parTrans" cxnId="{F31E87E6-AEED-4E45-9D31-2BE924177822}">
      <dgm:prSet/>
      <dgm:spPr/>
      <dgm:t>
        <a:bodyPr/>
        <a:lstStyle/>
        <a:p>
          <a:endParaRPr lang="en-US"/>
        </a:p>
      </dgm:t>
    </dgm:pt>
    <dgm:pt modelId="{2720F386-6303-41B2-8261-14870DC445D6}" type="sibTrans" cxnId="{F31E87E6-AEED-4E45-9D31-2BE92417782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4962BF3-3446-4302-A8F8-342994CBEC5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GN5-1 pilot incubator successful</a:t>
          </a:r>
        </a:p>
      </dgm:t>
    </dgm:pt>
    <dgm:pt modelId="{E9432A77-B610-4099-8408-C605E1662E07}" type="parTrans" cxnId="{7C782D4F-22CA-4DA7-A9FA-EBE8A3542A5B}">
      <dgm:prSet/>
      <dgm:spPr/>
      <dgm:t>
        <a:bodyPr/>
        <a:lstStyle/>
        <a:p>
          <a:endParaRPr lang="en-US"/>
        </a:p>
      </dgm:t>
    </dgm:pt>
    <dgm:pt modelId="{E5D6A46F-71AB-48A8-9508-ED233E874749}" type="sibTrans" cxnId="{7C782D4F-22CA-4DA7-A9FA-EBE8A3542A5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D4481CF-4DF7-484C-BF4F-C8C8B7AE181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Effective tool for being agile in face of rapid landscape evolution during project runtime</a:t>
          </a:r>
        </a:p>
      </dgm:t>
    </dgm:pt>
    <dgm:pt modelId="{A37C609C-98EE-4567-A93F-7D9EA7D72104}" type="parTrans" cxnId="{14BBACC6-2881-4F1A-A7D2-773D43088319}">
      <dgm:prSet/>
      <dgm:spPr/>
      <dgm:t>
        <a:bodyPr/>
        <a:lstStyle/>
        <a:p>
          <a:endParaRPr lang="en-US"/>
        </a:p>
      </dgm:t>
    </dgm:pt>
    <dgm:pt modelId="{9D7AB257-D5F0-4F5E-90FF-FD06114AA0E9}" type="sibTrans" cxnId="{14BBACC6-2881-4F1A-A7D2-773D4308831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D35F23F-43CA-4DC0-A2BE-BCB9ABA604B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Demonstrates expected focus on innovation and </a:t>
          </a:r>
          <a:br>
            <a:rPr lang="en-US" sz="2000"/>
          </a:br>
          <a:r>
            <a:rPr lang="en-US" sz="2000"/>
            <a:t>future-proofing to members and stakeholders</a:t>
          </a:r>
        </a:p>
      </dgm:t>
    </dgm:pt>
    <dgm:pt modelId="{AF19E094-452F-4F4B-B087-8BC962468E02}" type="parTrans" cxnId="{5050A96A-6784-4226-B41E-A37417F53D0D}">
      <dgm:prSet/>
      <dgm:spPr/>
      <dgm:t>
        <a:bodyPr/>
        <a:lstStyle/>
        <a:p>
          <a:endParaRPr lang="en-US"/>
        </a:p>
      </dgm:t>
    </dgm:pt>
    <dgm:pt modelId="{9D667AAC-5787-41BF-B28A-1FDA10E3FA72}" type="sibTrans" cxnId="{5050A96A-6784-4226-B41E-A37417F53D0D}">
      <dgm:prSet/>
      <dgm:spPr/>
      <dgm:t>
        <a:bodyPr/>
        <a:lstStyle/>
        <a:p>
          <a:endParaRPr lang="en-US"/>
        </a:p>
      </dgm:t>
    </dgm:pt>
    <dgm:pt modelId="{B0B308B9-8B37-4B49-8C85-0E1675DD752D}" type="pres">
      <dgm:prSet presAssocID="{A0B2BF68-0BEC-423A-903A-4EE5F2FA4DA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4B47B38-38AE-4FF9-BC68-B6E40BB582ED}" type="pres">
      <dgm:prSet presAssocID="{8778D1A8-E0B5-4668-8AD2-044C421A424B}" presName="root" presStyleCnt="0"/>
      <dgm:spPr/>
    </dgm:pt>
    <dgm:pt modelId="{CC748FEE-E468-4C6F-8F4F-853328DAD6E8}" type="pres">
      <dgm:prSet presAssocID="{8778D1A8-E0B5-4668-8AD2-044C421A424B}" presName="rootComposite" presStyleCnt="0"/>
      <dgm:spPr/>
    </dgm:pt>
    <dgm:pt modelId="{6D0D5569-3A35-4A61-A653-F85F68D32E88}" type="pres">
      <dgm:prSet presAssocID="{8778D1A8-E0B5-4668-8AD2-044C421A424B}" presName="rootText" presStyleLbl="node1" presStyleIdx="0" presStyleCnt="1" custScaleX="431767" custScaleY="53278"/>
      <dgm:spPr/>
    </dgm:pt>
    <dgm:pt modelId="{826ABDE0-0989-4763-BF0B-E9B8937FEE4F}" type="pres">
      <dgm:prSet presAssocID="{8778D1A8-E0B5-4668-8AD2-044C421A424B}" presName="rootConnector" presStyleLbl="node1" presStyleIdx="0" presStyleCnt="1"/>
      <dgm:spPr/>
    </dgm:pt>
    <dgm:pt modelId="{7C006BFD-713A-4A4F-975A-DB947E4B9892}" type="pres">
      <dgm:prSet presAssocID="{8778D1A8-E0B5-4668-8AD2-044C421A424B}" presName="childShape" presStyleCnt="0"/>
      <dgm:spPr/>
    </dgm:pt>
    <dgm:pt modelId="{40CE7893-6C9D-44CB-828C-724863379C40}" type="pres">
      <dgm:prSet presAssocID="{E9432A77-B610-4099-8408-C605E1662E07}" presName="Name13" presStyleLbl="parChTrans1D2" presStyleIdx="0" presStyleCnt="3"/>
      <dgm:spPr/>
    </dgm:pt>
    <dgm:pt modelId="{014AF32D-A091-4AC6-B96D-63B466E14DE4}" type="pres">
      <dgm:prSet presAssocID="{A4962BF3-3446-4302-A8F8-342994CBEC59}" presName="childText" presStyleLbl="bgAcc1" presStyleIdx="0" presStyleCnt="3" custScaleX="430605">
        <dgm:presLayoutVars>
          <dgm:bulletEnabled val="1"/>
        </dgm:presLayoutVars>
      </dgm:prSet>
      <dgm:spPr/>
    </dgm:pt>
    <dgm:pt modelId="{485AE13E-E69B-4D44-9494-9AE1933DDF21}" type="pres">
      <dgm:prSet presAssocID="{A37C609C-98EE-4567-A93F-7D9EA7D72104}" presName="Name13" presStyleLbl="parChTrans1D2" presStyleIdx="1" presStyleCnt="3"/>
      <dgm:spPr/>
    </dgm:pt>
    <dgm:pt modelId="{7E431F74-D8AE-4A8A-829F-147FBD4E12CD}" type="pres">
      <dgm:prSet presAssocID="{ED4481CF-4DF7-484C-BF4F-C8C8B7AE1818}" presName="childText" presStyleLbl="bgAcc1" presStyleIdx="1" presStyleCnt="3" custScaleX="429422">
        <dgm:presLayoutVars>
          <dgm:bulletEnabled val="1"/>
        </dgm:presLayoutVars>
      </dgm:prSet>
      <dgm:spPr/>
    </dgm:pt>
    <dgm:pt modelId="{D41B1771-B222-41E7-9568-D99DF234101E}" type="pres">
      <dgm:prSet presAssocID="{AF19E094-452F-4F4B-B087-8BC962468E02}" presName="Name13" presStyleLbl="parChTrans1D2" presStyleIdx="2" presStyleCnt="3"/>
      <dgm:spPr/>
    </dgm:pt>
    <dgm:pt modelId="{DE30ADBC-F68E-4660-9066-9A1C6D37D3A8}" type="pres">
      <dgm:prSet presAssocID="{0D35F23F-43CA-4DC0-A2BE-BCB9ABA604B0}" presName="childText" presStyleLbl="bgAcc1" presStyleIdx="2" presStyleCnt="3" custScaleX="434154" custLinFactNeighborX="-3549" custLinFactNeighborY="5755">
        <dgm:presLayoutVars>
          <dgm:bulletEnabled val="1"/>
        </dgm:presLayoutVars>
      </dgm:prSet>
      <dgm:spPr/>
    </dgm:pt>
  </dgm:ptLst>
  <dgm:cxnLst>
    <dgm:cxn modelId="{6D8E3F0E-9EBA-4698-9B9C-58B8CFF81729}" type="presOf" srcId="{8778D1A8-E0B5-4668-8AD2-044C421A424B}" destId="{6D0D5569-3A35-4A61-A653-F85F68D32E88}" srcOrd="0" destOrd="0" presId="urn:microsoft.com/office/officeart/2005/8/layout/hierarchy3"/>
    <dgm:cxn modelId="{4780663F-76CC-43E4-B90C-F72203979F85}" type="presOf" srcId="{A4962BF3-3446-4302-A8F8-342994CBEC59}" destId="{014AF32D-A091-4AC6-B96D-63B466E14DE4}" srcOrd="0" destOrd="0" presId="urn:microsoft.com/office/officeart/2005/8/layout/hierarchy3"/>
    <dgm:cxn modelId="{5050A96A-6784-4226-B41E-A37417F53D0D}" srcId="{8778D1A8-E0B5-4668-8AD2-044C421A424B}" destId="{0D35F23F-43CA-4DC0-A2BE-BCB9ABA604B0}" srcOrd="2" destOrd="0" parTransId="{AF19E094-452F-4F4B-B087-8BC962468E02}" sibTransId="{9D667AAC-5787-41BF-B28A-1FDA10E3FA72}"/>
    <dgm:cxn modelId="{29A3816B-123C-4503-A064-130A4E6134B1}" type="presOf" srcId="{AF19E094-452F-4F4B-B087-8BC962468E02}" destId="{D41B1771-B222-41E7-9568-D99DF234101E}" srcOrd="0" destOrd="0" presId="urn:microsoft.com/office/officeart/2005/8/layout/hierarchy3"/>
    <dgm:cxn modelId="{7C782D4F-22CA-4DA7-A9FA-EBE8A3542A5B}" srcId="{8778D1A8-E0B5-4668-8AD2-044C421A424B}" destId="{A4962BF3-3446-4302-A8F8-342994CBEC59}" srcOrd="0" destOrd="0" parTransId="{E9432A77-B610-4099-8408-C605E1662E07}" sibTransId="{E5D6A46F-71AB-48A8-9508-ED233E874749}"/>
    <dgm:cxn modelId="{95904F88-160F-4B05-9567-88F34655FA2B}" type="presOf" srcId="{0D35F23F-43CA-4DC0-A2BE-BCB9ABA604B0}" destId="{DE30ADBC-F68E-4660-9066-9A1C6D37D3A8}" srcOrd="0" destOrd="0" presId="urn:microsoft.com/office/officeart/2005/8/layout/hierarchy3"/>
    <dgm:cxn modelId="{FFC84B99-2ED5-4058-AE76-676585CDE0AE}" type="presOf" srcId="{ED4481CF-4DF7-484C-BF4F-C8C8B7AE1818}" destId="{7E431F74-D8AE-4A8A-829F-147FBD4E12CD}" srcOrd="0" destOrd="0" presId="urn:microsoft.com/office/officeart/2005/8/layout/hierarchy3"/>
    <dgm:cxn modelId="{E3B06AAC-B0B5-424D-BF45-0C661B01C3B3}" type="presOf" srcId="{A37C609C-98EE-4567-A93F-7D9EA7D72104}" destId="{485AE13E-E69B-4D44-9494-9AE1933DDF21}" srcOrd="0" destOrd="0" presId="urn:microsoft.com/office/officeart/2005/8/layout/hierarchy3"/>
    <dgm:cxn modelId="{14BBACC6-2881-4F1A-A7D2-773D43088319}" srcId="{8778D1A8-E0B5-4668-8AD2-044C421A424B}" destId="{ED4481CF-4DF7-484C-BF4F-C8C8B7AE1818}" srcOrd="1" destOrd="0" parTransId="{A37C609C-98EE-4567-A93F-7D9EA7D72104}" sibTransId="{9D7AB257-D5F0-4F5E-90FF-FD06114AA0E9}"/>
    <dgm:cxn modelId="{3E2179D5-E298-432F-8657-1F51FDC7EFEE}" type="presOf" srcId="{E9432A77-B610-4099-8408-C605E1662E07}" destId="{40CE7893-6C9D-44CB-828C-724863379C40}" srcOrd="0" destOrd="0" presId="urn:microsoft.com/office/officeart/2005/8/layout/hierarchy3"/>
    <dgm:cxn modelId="{F31E87E6-AEED-4E45-9D31-2BE924177822}" srcId="{A0B2BF68-0BEC-423A-903A-4EE5F2FA4DA1}" destId="{8778D1A8-E0B5-4668-8AD2-044C421A424B}" srcOrd="0" destOrd="0" parTransId="{EE6DA928-ED1B-4C16-A47C-A4BAEB7FBEBE}" sibTransId="{2720F386-6303-41B2-8261-14870DC445D6}"/>
    <dgm:cxn modelId="{F72342F4-EFC7-4912-9065-86AC2DD3CD8D}" type="presOf" srcId="{A0B2BF68-0BEC-423A-903A-4EE5F2FA4DA1}" destId="{B0B308B9-8B37-4B49-8C85-0E1675DD752D}" srcOrd="0" destOrd="0" presId="urn:microsoft.com/office/officeart/2005/8/layout/hierarchy3"/>
    <dgm:cxn modelId="{A05634FB-176C-45E6-8455-CBD5AF9486B5}" type="presOf" srcId="{8778D1A8-E0B5-4668-8AD2-044C421A424B}" destId="{826ABDE0-0989-4763-BF0B-E9B8937FEE4F}" srcOrd="1" destOrd="0" presId="urn:microsoft.com/office/officeart/2005/8/layout/hierarchy3"/>
    <dgm:cxn modelId="{4FFAC7BD-E3CF-47BD-B48A-F402F90AE9B7}" type="presParOf" srcId="{B0B308B9-8B37-4B49-8C85-0E1675DD752D}" destId="{04B47B38-38AE-4FF9-BC68-B6E40BB582ED}" srcOrd="0" destOrd="0" presId="urn:microsoft.com/office/officeart/2005/8/layout/hierarchy3"/>
    <dgm:cxn modelId="{3FE1FF4D-F01E-4E16-A7FC-0114826CC8D3}" type="presParOf" srcId="{04B47B38-38AE-4FF9-BC68-B6E40BB582ED}" destId="{CC748FEE-E468-4C6F-8F4F-853328DAD6E8}" srcOrd="0" destOrd="0" presId="urn:microsoft.com/office/officeart/2005/8/layout/hierarchy3"/>
    <dgm:cxn modelId="{6BD8FEBF-27A4-44F7-A1AC-920A975D6514}" type="presParOf" srcId="{CC748FEE-E468-4C6F-8F4F-853328DAD6E8}" destId="{6D0D5569-3A35-4A61-A653-F85F68D32E88}" srcOrd="0" destOrd="0" presId="urn:microsoft.com/office/officeart/2005/8/layout/hierarchy3"/>
    <dgm:cxn modelId="{11C34497-BECD-41E9-B0A3-5C01CCFA93E5}" type="presParOf" srcId="{CC748FEE-E468-4C6F-8F4F-853328DAD6E8}" destId="{826ABDE0-0989-4763-BF0B-E9B8937FEE4F}" srcOrd="1" destOrd="0" presId="urn:microsoft.com/office/officeart/2005/8/layout/hierarchy3"/>
    <dgm:cxn modelId="{AC2FFA98-8490-4243-8B93-1C7FFC81F79E}" type="presParOf" srcId="{04B47B38-38AE-4FF9-BC68-B6E40BB582ED}" destId="{7C006BFD-713A-4A4F-975A-DB947E4B9892}" srcOrd="1" destOrd="0" presId="urn:microsoft.com/office/officeart/2005/8/layout/hierarchy3"/>
    <dgm:cxn modelId="{2985B6FB-C234-4111-A9F4-DAF94A653FCB}" type="presParOf" srcId="{7C006BFD-713A-4A4F-975A-DB947E4B9892}" destId="{40CE7893-6C9D-44CB-828C-724863379C40}" srcOrd="0" destOrd="0" presId="urn:microsoft.com/office/officeart/2005/8/layout/hierarchy3"/>
    <dgm:cxn modelId="{1127E08F-FE30-4BDB-9762-AE532E2C5236}" type="presParOf" srcId="{7C006BFD-713A-4A4F-975A-DB947E4B9892}" destId="{014AF32D-A091-4AC6-B96D-63B466E14DE4}" srcOrd="1" destOrd="0" presId="urn:microsoft.com/office/officeart/2005/8/layout/hierarchy3"/>
    <dgm:cxn modelId="{70A037F8-537B-4C42-BC92-1E70E4BD9093}" type="presParOf" srcId="{7C006BFD-713A-4A4F-975A-DB947E4B9892}" destId="{485AE13E-E69B-4D44-9494-9AE1933DDF21}" srcOrd="2" destOrd="0" presId="urn:microsoft.com/office/officeart/2005/8/layout/hierarchy3"/>
    <dgm:cxn modelId="{DC5B3A76-6390-4FC6-90AA-A39EFBF59D80}" type="presParOf" srcId="{7C006BFD-713A-4A4F-975A-DB947E4B9892}" destId="{7E431F74-D8AE-4A8A-829F-147FBD4E12CD}" srcOrd="3" destOrd="0" presId="urn:microsoft.com/office/officeart/2005/8/layout/hierarchy3"/>
    <dgm:cxn modelId="{262B6450-B503-4F90-96A5-D79398380A51}" type="presParOf" srcId="{7C006BFD-713A-4A4F-975A-DB947E4B9892}" destId="{D41B1771-B222-41E7-9568-D99DF234101E}" srcOrd="4" destOrd="0" presId="urn:microsoft.com/office/officeart/2005/8/layout/hierarchy3"/>
    <dgm:cxn modelId="{31B0C810-CA4F-402B-9C4C-C9B9CD919144}" type="presParOf" srcId="{7C006BFD-713A-4A4F-975A-DB947E4B9892}" destId="{DE30ADBC-F68E-4660-9066-9A1C6D37D3A8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3BD239-81F9-4A91-9BF4-4710197B892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ECE0FF-DB07-4ECC-8E3A-A1D7C28A1EDE}">
      <dgm:prSet/>
      <dgm:spPr/>
      <dgm:t>
        <a:bodyPr/>
        <a:lstStyle/>
        <a:p>
          <a:r>
            <a:rPr lang="en-US"/>
            <a:t>Enhanced data mobility service for mid-range transfers</a:t>
          </a:r>
        </a:p>
      </dgm:t>
    </dgm:pt>
    <dgm:pt modelId="{A0735E08-D28B-4B14-AAE0-B0583752A150}" type="parTrans" cxnId="{464583DF-FD50-44E8-9E56-2DF316014E68}">
      <dgm:prSet/>
      <dgm:spPr/>
      <dgm:t>
        <a:bodyPr/>
        <a:lstStyle/>
        <a:p>
          <a:endParaRPr lang="en-US"/>
        </a:p>
      </dgm:t>
    </dgm:pt>
    <dgm:pt modelId="{05B872D2-1972-4668-882A-FEF5B0645FE7}" type="sibTrans" cxnId="{464583DF-FD50-44E8-9E56-2DF316014E68}">
      <dgm:prSet/>
      <dgm:spPr/>
      <dgm:t>
        <a:bodyPr/>
        <a:lstStyle/>
        <a:p>
          <a:endParaRPr lang="en-US"/>
        </a:p>
      </dgm:t>
    </dgm:pt>
    <dgm:pt modelId="{3FE6C969-E2E5-45D1-9B05-4C89F3000D7B}">
      <dgm:prSet/>
      <dgm:spPr/>
      <dgm:t>
        <a:bodyPr/>
        <a:lstStyle/>
        <a:p>
          <a:r>
            <a:rPr lang="en-US"/>
            <a:t>Supporting Research Infrastructures &amp; </a:t>
          </a:r>
          <a:br>
            <a:rPr lang="en-US"/>
          </a:br>
          <a:r>
            <a:rPr lang="en-US"/>
            <a:t>Data Repositories, interfacing with HPC</a:t>
          </a:r>
        </a:p>
      </dgm:t>
    </dgm:pt>
    <dgm:pt modelId="{544707D1-FA23-4BB5-B5EE-9BB69F251ADA}" type="parTrans" cxnId="{099B7A37-31C6-4ADD-B079-7C5B58C34EEB}">
      <dgm:prSet/>
      <dgm:spPr/>
      <dgm:t>
        <a:bodyPr/>
        <a:lstStyle/>
        <a:p>
          <a:endParaRPr lang="en-US"/>
        </a:p>
      </dgm:t>
    </dgm:pt>
    <dgm:pt modelId="{B67E3CFA-CEE5-4854-87CC-00537AA6BAFF}" type="sibTrans" cxnId="{099B7A37-31C6-4ADD-B079-7C5B58C34EEB}">
      <dgm:prSet/>
      <dgm:spPr/>
      <dgm:t>
        <a:bodyPr/>
        <a:lstStyle/>
        <a:p>
          <a:endParaRPr lang="en-US"/>
        </a:p>
      </dgm:t>
    </dgm:pt>
    <dgm:pt modelId="{83DEC9F8-422F-45C0-BE36-BC0249FA34C1}">
      <dgm:prSet/>
      <dgm:spPr/>
      <dgm:t>
        <a:bodyPr/>
        <a:lstStyle/>
        <a:p>
          <a:r>
            <a:rPr lang="en-US"/>
            <a:t>Enabling seamless dataset management </a:t>
          </a:r>
          <a:br>
            <a:rPr lang="en-US"/>
          </a:br>
          <a:r>
            <a:rPr lang="en-US"/>
            <a:t>(moving on from bits and files)</a:t>
          </a:r>
        </a:p>
      </dgm:t>
    </dgm:pt>
    <dgm:pt modelId="{93223FDA-32D9-44B1-9729-128E132C6514}" type="parTrans" cxnId="{9FB4E463-FD52-4A11-8E6C-AC7912BC54B3}">
      <dgm:prSet/>
      <dgm:spPr/>
      <dgm:t>
        <a:bodyPr/>
        <a:lstStyle/>
        <a:p>
          <a:endParaRPr lang="en-US"/>
        </a:p>
      </dgm:t>
    </dgm:pt>
    <dgm:pt modelId="{334C204C-6C6D-49C0-9C56-951C8C55DC1F}" type="sibTrans" cxnId="{9FB4E463-FD52-4A11-8E6C-AC7912BC54B3}">
      <dgm:prSet/>
      <dgm:spPr/>
      <dgm:t>
        <a:bodyPr/>
        <a:lstStyle/>
        <a:p>
          <a:endParaRPr lang="en-US"/>
        </a:p>
      </dgm:t>
    </dgm:pt>
    <dgm:pt modelId="{57339C18-EB09-4E58-B73A-0D644FBE2158}">
      <dgm:prSet/>
      <dgm:spPr/>
      <dgm:t>
        <a:bodyPr/>
        <a:lstStyle/>
        <a:p>
          <a:r>
            <a:rPr lang="en-US"/>
            <a:t>Overcoming challenges in point-to-point data transfers</a:t>
          </a:r>
        </a:p>
      </dgm:t>
    </dgm:pt>
    <dgm:pt modelId="{4349CD74-803D-4C1C-A86D-F44A67C1C946}" type="parTrans" cxnId="{C9728062-6825-4D8E-8508-78A637915002}">
      <dgm:prSet/>
      <dgm:spPr/>
      <dgm:t>
        <a:bodyPr/>
        <a:lstStyle/>
        <a:p>
          <a:endParaRPr lang="en-US"/>
        </a:p>
      </dgm:t>
    </dgm:pt>
    <dgm:pt modelId="{533A8288-7D71-46B3-9253-5C4EC90DEE48}" type="sibTrans" cxnId="{C9728062-6825-4D8E-8508-78A637915002}">
      <dgm:prSet/>
      <dgm:spPr/>
      <dgm:t>
        <a:bodyPr/>
        <a:lstStyle/>
        <a:p>
          <a:endParaRPr lang="en-US"/>
        </a:p>
      </dgm:t>
    </dgm:pt>
    <dgm:pt modelId="{8630ECF4-3255-48D1-AE9F-3F4D9F4482B4}">
      <dgm:prSet/>
      <dgm:spPr/>
      <dgm:t>
        <a:bodyPr/>
        <a:lstStyle/>
        <a:p>
          <a:r>
            <a:rPr lang="en-US" err="1"/>
            <a:t>Maximising</a:t>
          </a:r>
          <a:r>
            <a:rPr lang="en-US"/>
            <a:t> the network performance perceived by users</a:t>
          </a:r>
        </a:p>
      </dgm:t>
    </dgm:pt>
    <dgm:pt modelId="{E066C1E6-6BAA-4F8F-9951-C8AB9FD767CD}" type="parTrans" cxnId="{A85A51C0-44E6-423E-99D0-47A64C13A94E}">
      <dgm:prSet/>
      <dgm:spPr/>
      <dgm:t>
        <a:bodyPr/>
        <a:lstStyle/>
        <a:p>
          <a:endParaRPr lang="en-US"/>
        </a:p>
      </dgm:t>
    </dgm:pt>
    <dgm:pt modelId="{A11E79FD-1F84-4D74-84B9-5260E927FF8A}" type="sibTrans" cxnId="{A85A51C0-44E6-423E-99D0-47A64C13A94E}">
      <dgm:prSet/>
      <dgm:spPr/>
      <dgm:t>
        <a:bodyPr/>
        <a:lstStyle/>
        <a:p>
          <a:endParaRPr lang="en-US"/>
        </a:p>
      </dgm:t>
    </dgm:pt>
    <dgm:pt modelId="{E29F3CAE-E06B-47F3-8C4A-5FA205BDCE35}">
      <dgm:prSet/>
      <dgm:spPr/>
      <dgm:t>
        <a:bodyPr/>
        <a:lstStyle/>
        <a:p>
          <a:r>
            <a:rPr lang="en-US" err="1"/>
            <a:t>Optimising</a:t>
          </a:r>
          <a:r>
            <a:rPr lang="en-US"/>
            <a:t> exploitation of network infrastructure </a:t>
          </a:r>
        </a:p>
      </dgm:t>
    </dgm:pt>
    <dgm:pt modelId="{33CE8311-82D4-4C4E-BB67-BDD956F60171}" type="parTrans" cxnId="{5FE7AD52-E333-4485-AE6F-F8A2D8CD3154}">
      <dgm:prSet/>
      <dgm:spPr/>
      <dgm:t>
        <a:bodyPr/>
        <a:lstStyle/>
        <a:p>
          <a:endParaRPr lang="en-US"/>
        </a:p>
      </dgm:t>
    </dgm:pt>
    <dgm:pt modelId="{2B86F508-DD60-4183-B058-09BC39538BC6}" type="sibTrans" cxnId="{5FE7AD52-E333-4485-AE6F-F8A2D8CD3154}">
      <dgm:prSet/>
      <dgm:spPr/>
      <dgm:t>
        <a:bodyPr/>
        <a:lstStyle/>
        <a:p>
          <a:endParaRPr lang="en-US"/>
        </a:p>
      </dgm:t>
    </dgm:pt>
    <dgm:pt modelId="{B3689610-2A6D-4C20-980B-42067580FA0D}" type="pres">
      <dgm:prSet presAssocID="{9F3BD239-81F9-4A91-9BF4-4710197B89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751C75E-812B-4BED-9972-DA3D4A7175A9}" type="pres">
      <dgm:prSet presAssocID="{E7ECE0FF-DB07-4ECC-8E3A-A1D7C28A1EDE}" presName="root" presStyleCnt="0"/>
      <dgm:spPr/>
    </dgm:pt>
    <dgm:pt modelId="{A3824FE7-2139-415D-8A14-CE50993575B0}" type="pres">
      <dgm:prSet presAssocID="{E7ECE0FF-DB07-4ECC-8E3A-A1D7C28A1EDE}" presName="rootComposite" presStyleCnt="0"/>
      <dgm:spPr/>
    </dgm:pt>
    <dgm:pt modelId="{60241BD6-8A13-4738-BDB3-F348D6D02E91}" type="pres">
      <dgm:prSet presAssocID="{E7ECE0FF-DB07-4ECC-8E3A-A1D7C28A1EDE}" presName="rootText" presStyleLbl="node1" presStyleIdx="0" presStyleCnt="1" custScaleX="616598" custScaleY="117093"/>
      <dgm:spPr/>
    </dgm:pt>
    <dgm:pt modelId="{A466784E-1BB5-4455-B0DF-FA17BF87098D}" type="pres">
      <dgm:prSet presAssocID="{E7ECE0FF-DB07-4ECC-8E3A-A1D7C28A1EDE}" presName="rootConnector" presStyleLbl="node1" presStyleIdx="0" presStyleCnt="1"/>
      <dgm:spPr/>
    </dgm:pt>
    <dgm:pt modelId="{869D8133-509E-4269-93B2-E3426C063CEA}" type="pres">
      <dgm:prSet presAssocID="{E7ECE0FF-DB07-4ECC-8E3A-A1D7C28A1EDE}" presName="childShape" presStyleCnt="0"/>
      <dgm:spPr/>
    </dgm:pt>
    <dgm:pt modelId="{9BE98815-763E-4003-83DB-8539F51A3DBC}" type="pres">
      <dgm:prSet presAssocID="{544707D1-FA23-4BB5-B5EE-9BB69F251ADA}" presName="Name13" presStyleLbl="parChTrans1D2" presStyleIdx="0" presStyleCnt="5"/>
      <dgm:spPr/>
    </dgm:pt>
    <dgm:pt modelId="{4A50C3E1-BFAD-4A12-929B-32D510BE71E9}" type="pres">
      <dgm:prSet presAssocID="{3FE6C969-E2E5-45D1-9B05-4C89F3000D7B}" presName="childText" presStyleLbl="bgAcc1" presStyleIdx="0" presStyleCnt="5" custScaleX="583019">
        <dgm:presLayoutVars>
          <dgm:bulletEnabled val="1"/>
        </dgm:presLayoutVars>
      </dgm:prSet>
      <dgm:spPr/>
    </dgm:pt>
    <dgm:pt modelId="{F3B669DB-C89B-4549-9C7A-5EE90C29284E}" type="pres">
      <dgm:prSet presAssocID="{93223FDA-32D9-44B1-9729-128E132C6514}" presName="Name13" presStyleLbl="parChTrans1D2" presStyleIdx="1" presStyleCnt="5"/>
      <dgm:spPr/>
    </dgm:pt>
    <dgm:pt modelId="{E72A9796-10CF-44DE-9658-37FFE1EE656B}" type="pres">
      <dgm:prSet presAssocID="{83DEC9F8-422F-45C0-BE36-BC0249FA34C1}" presName="childText" presStyleLbl="bgAcc1" presStyleIdx="1" presStyleCnt="5" custScaleX="583793">
        <dgm:presLayoutVars>
          <dgm:bulletEnabled val="1"/>
        </dgm:presLayoutVars>
      </dgm:prSet>
      <dgm:spPr/>
    </dgm:pt>
    <dgm:pt modelId="{D2C935F2-5BF2-47B7-A1AD-0E9C001FD5C1}" type="pres">
      <dgm:prSet presAssocID="{4349CD74-803D-4C1C-A86D-F44A67C1C946}" presName="Name13" presStyleLbl="parChTrans1D2" presStyleIdx="2" presStyleCnt="5"/>
      <dgm:spPr/>
    </dgm:pt>
    <dgm:pt modelId="{65940838-5010-4E6C-B411-2EBC08BB51D8}" type="pres">
      <dgm:prSet presAssocID="{57339C18-EB09-4E58-B73A-0D644FBE2158}" presName="childText" presStyleLbl="bgAcc1" presStyleIdx="2" presStyleCnt="5" custScaleX="587074">
        <dgm:presLayoutVars>
          <dgm:bulletEnabled val="1"/>
        </dgm:presLayoutVars>
      </dgm:prSet>
      <dgm:spPr/>
    </dgm:pt>
    <dgm:pt modelId="{B14EC10D-26B2-4DA1-833E-0F9E58E95810}" type="pres">
      <dgm:prSet presAssocID="{33CE8311-82D4-4C4E-BB67-BDD956F60171}" presName="Name13" presStyleLbl="parChTrans1D2" presStyleIdx="3" presStyleCnt="5"/>
      <dgm:spPr/>
    </dgm:pt>
    <dgm:pt modelId="{7793F7F5-7DF7-4D2F-A952-0255890F721C}" type="pres">
      <dgm:prSet presAssocID="{E29F3CAE-E06B-47F3-8C4A-5FA205BDCE35}" presName="childText" presStyleLbl="bgAcc1" presStyleIdx="3" presStyleCnt="5" custScaleX="585142">
        <dgm:presLayoutVars>
          <dgm:bulletEnabled val="1"/>
        </dgm:presLayoutVars>
      </dgm:prSet>
      <dgm:spPr/>
    </dgm:pt>
    <dgm:pt modelId="{DDDED7B7-4251-4D1F-87B9-D7AFBE8F46FC}" type="pres">
      <dgm:prSet presAssocID="{E066C1E6-6BAA-4F8F-9951-C8AB9FD767CD}" presName="Name13" presStyleLbl="parChTrans1D2" presStyleIdx="4" presStyleCnt="5"/>
      <dgm:spPr/>
    </dgm:pt>
    <dgm:pt modelId="{33A3CE13-A029-4287-AFAE-77DF8ABDD7DD}" type="pres">
      <dgm:prSet presAssocID="{8630ECF4-3255-48D1-AE9F-3F4D9F4482B4}" presName="childText" presStyleLbl="bgAcc1" presStyleIdx="4" presStyleCnt="5" custScaleX="589195">
        <dgm:presLayoutVars>
          <dgm:bulletEnabled val="1"/>
        </dgm:presLayoutVars>
      </dgm:prSet>
      <dgm:spPr/>
    </dgm:pt>
  </dgm:ptLst>
  <dgm:cxnLst>
    <dgm:cxn modelId="{396F1600-232A-4D5E-AC41-0EE1BEC3868E}" type="presOf" srcId="{E29F3CAE-E06B-47F3-8C4A-5FA205BDCE35}" destId="{7793F7F5-7DF7-4D2F-A952-0255890F721C}" srcOrd="0" destOrd="0" presId="urn:microsoft.com/office/officeart/2005/8/layout/hierarchy3"/>
    <dgm:cxn modelId="{099B7A37-31C6-4ADD-B079-7C5B58C34EEB}" srcId="{E7ECE0FF-DB07-4ECC-8E3A-A1D7C28A1EDE}" destId="{3FE6C969-E2E5-45D1-9B05-4C89F3000D7B}" srcOrd="0" destOrd="0" parTransId="{544707D1-FA23-4BB5-B5EE-9BB69F251ADA}" sibTransId="{B67E3CFA-CEE5-4854-87CC-00537AA6BAFF}"/>
    <dgm:cxn modelId="{264A045E-E303-4CB7-AF03-864A515CB95E}" type="presOf" srcId="{33CE8311-82D4-4C4E-BB67-BDD956F60171}" destId="{B14EC10D-26B2-4DA1-833E-0F9E58E95810}" srcOrd="0" destOrd="0" presId="urn:microsoft.com/office/officeart/2005/8/layout/hierarchy3"/>
    <dgm:cxn modelId="{9A703A42-A901-4914-AA0A-07917F5CB634}" type="presOf" srcId="{83DEC9F8-422F-45C0-BE36-BC0249FA34C1}" destId="{E72A9796-10CF-44DE-9658-37FFE1EE656B}" srcOrd="0" destOrd="0" presId="urn:microsoft.com/office/officeart/2005/8/layout/hierarchy3"/>
    <dgm:cxn modelId="{C9728062-6825-4D8E-8508-78A637915002}" srcId="{E7ECE0FF-DB07-4ECC-8E3A-A1D7C28A1EDE}" destId="{57339C18-EB09-4E58-B73A-0D644FBE2158}" srcOrd="2" destOrd="0" parTransId="{4349CD74-803D-4C1C-A86D-F44A67C1C946}" sibTransId="{533A8288-7D71-46B3-9253-5C4EC90DEE48}"/>
    <dgm:cxn modelId="{9FB4E463-FD52-4A11-8E6C-AC7912BC54B3}" srcId="{E7ECE0FF-DB07-4ECC-8E3A-A1D7C28A1EDE}" destId="{83DEC9F8-422F-45C0-BE36-BC0249FA34C1}" srcOrd="1" destOrd="0" parTransId="{93223FDA-32D9-44B1-9729-128E132C6514}" sibTransId="{334C204C-6C6D-49C0-9C56-951C8C55DC1F}"/>
    <dgm:cxn modelId="{B03C5E72-DE23-4A11-AD97-A3F71646EBF9}" type="presOf" srcId="{93223FDA-32D9-44B1-9729-128E132C6514}" destId="{F3B669DB-C89B-4549-9C7A-5EE90C29284E}" srcOrd="0" destOrd="0" presId="urn:microsoft.com/office/officeart/2005/8/layout/hierarchy3"/>
    <dgm:cxn modelId="{5FE7AD52-E333-4485-AE6F-F8A2D8CD3154}" srcId="{E7ECE0FF-DB07-4ECC-8E3A-A1D7C28A1EDE}" destId="{E29F3CAE-E06B-47F3-8C4A-5FA205BDCE35}" srcOrd="3" destOrd="0" parTransId="{33CE8311-82D4-4C4E-BB67-BDD956F60171}" sibTransId="{2B86F508-DD60-4183-B058-09BC39538BC6}"/>
    <dgm:cxn modelId="{E9E35D7A-1672-4517-AB37-8EB891E1F1D2}" type="presOf" srcId="{8630ECF4-3255-48D1-AE9F-3F4D9F4482B4}" destId="{33A3CE13-A029-4287-AFAE-77DF8ABDD7DD}" srcOrd="0" destOrd="0" presId="urn:microsoft.com/office/officeart/2005/8/layout/hierarchy3"/>
    <dgm:cxn modelId="{D2F32D8A-7F28-40C7-9C19-4EEFCC40D1CE}" type="presOf" srcId="{3FE6C969-E2E5-45D1-9B05-4C89F3000D7B}" destId="{4A50C3E1-BFAD-4A12-929B-32D510BE71E9}" srcOrd="0" destOrd="0" presId="urn:microsoft.com/office/officeart/2005/8/layout/hierarchy3"/>
    <dgm:cxn modelId="{8AEF62B0-7570-4DE1-AEE0-431584AEF191}" type="presOf" srcId="{E066C1E6-6BAA-4F8F-9951-C8AB9FD767CD}" destId="{DDDED7B7-4251-4D1F-87B9-D7AFBE8F46FC}" srcOrd="0" destOrd="0" presId="urn:microsoft.com/office/officeart/2005/8/layout/hierarchy3"/>
    <dgm:cxn modelId="{83AFC0B2-3DFC-4864-AC01-6559167EC618}" type="presOf" srcId="{57339C18-EB09-4E58-B73A-0D644FBE2158}" destId="{65940838-5010-4E6C-B411-2EBC08BB51D8}" srcOrd="0" destOrd="0" presId="urn:microsoft.com/office/officeart/2005/8/layout/hierarchy3"/>
    <dgm:cxn modelId="{F70FD8BE-B7F7-402F-A71C-05639E5C61C2}" type="presOf" srcId="{E7ECE0FF-DB07-4ECC-8E3A-A1D7C28A1EDE}" destId="{A466784E-1BB5-4455-B0DF-FA17BF87098D}" srcOrd="1" destOrd="0" presId="urn:microsoft.com/office/officeart/2005/8/layout/hierarchy3"/>
    <dgm:cxn modelId="{A85A51C0-44E6-423E-99D0-47A64C13A94E}" srcId="{E7ECE0FF-DB07-4ECC-8E3A-A1D7C28A1EDE}" destId="{8630ECF4-3255-48D1-AE9F-3F4D9F4482B4}" srcOrd="4" destOrd="0" parTransId="{E066C1E6-6BAA-4F8F-9951-C8AB9FD767CD}" sibTransId="{A11E79FD-1F84-4D74-84B9-5260E927FF8A}"/>
    <dgm:cxn modelId="{464583DF-FD50-44E8-9E56-2DF316014E68}" srcId="{9F3BD239-81F9-4A91-9BF4-4710197B892C}" destId="{E7ECE0FF-DB07-4ECC-8E3A-A1D7C28A1EDE}" srcOrd="0" destOrd="0" parTransId="{A0735E08-D28B-4B14-AAE0-B0583752A150}" sibTransId="{05B872D2-1972-4668-882A-FEF5B0645FE7}"/>
    <dgm:cxn modelId="{2F1730E1-F691-4605-AEF3-3028797D8D9D}" type="presOf" srcId="{544707D1-FA23-4BB5-B5EE-9BB69F251ADA}" destId="{9BE98815-763E-4003-83DB-8539F51A3DBC}" srcOrd="0" destOrd="0" presId="urn:microsoft.com/office/officeart/2005/8/layout/hierarchy3"/>
    <dgm:cxn modelId="{08A1B3E9-67BA-40B2-9D72-EDF5F6B7EBB3}" type="presOf" srcId="{4349CD74-803D-4C1C-A86D-F44A67C1C946}" destId="{D2C935F2-5BF2-47B7-A1AD-0E9C001FD5C1}" srcOrd="0" destOrd="0" presId="urn:microsoft.com/office/officeart/2005/8/layout/hierarchy3"/>
    <dgm:cxn modelId="{08DA3BEA-887F-4E9F-817D-FACE0CD0EFCE}" type="presOf" srcId="{E7ECE0FF-DB07-4ECC-8E3A-A1D7C28A1EDE}" destId="{60241BD6-8A13-4738-BDB3-F348D6D02E91}" srcOrd="0" destOrd="0" presId="urn:microsoft.com/office/officeart/2005/8/layout/hierarchy3"/>
    <dgm:cxn modelId="{CFF78FFE-57FA-4E06-92D3-F5B3E48B91AD}" type="presOf" srcId="{9F3BD239-81F9-4A91-9BF4-4710197B892C}" destId="{B3689610-2A6D-4C20-980B-42067580FA0D}" srcOrd="0" destOrd="0" presId="urn:microsoft.com/office/officeart/2005/8/layout/hierarchy3"/>
    <dgm:cxn modelId="{940158D9-6304-4D4C-946A-A57A85BF862B}" type="presParOf" srcId="{B3689610-2A6D-4C20-980B-42067580FA0D}" destId="{E751C75E-812B-4BED-9972-DA3D4A7175A9}" srcOrd="0" destOrd="0" presId="urn:microsoft.com/office/officeart/2005/8/layout/hierarchy3"/>
    <dgm:cxn modelId="{38FF8CD4-E99C-4BF0-975B-9DFFC6FB73BE}" type="presParOf" srcId="{E751C75E-812B-4BED-9972-DA3D4A7175A9}" destId="{A3824FE7-2139-415D-8A14-CE50993575B0}" srcOrd="0" destOrd="0" presId="urn:microsoft.com/office/officeart/2005/8/layout/hierarchy3"/>
    <dgm:cxn modelId="{46B5CAA5-14C5-4372-972D-31B18E1CEF5B}" type="presParOf" srcId="{A3824FE7-2139-415D-8A14-CE50993575B0}" destId="{60241BD6-8A13-4738-BDB3-F348D6D02E91}" srcOrd="0" destOrd="0" presId="urn:microsoft.com/office/officeart/2005/8/layout/hierarchy3"/>
    <dgm:cxn modelId="{476A484D-255E-4DB6-BBFC-83BD0205EDDE}" type="presParOf" srcId="{A3824FE7-2139-415D-8A14-CE50993575B0}" destId="{A466784E-1BB5-4455-B0DF-FA17BF87098D}" srcOrd="1" destOrd="0" presId="urn:microsoft.com/office/officeart/2005/8/layout/hierarchy3"/>
    <dgm:cxn modelId="{D4241B11-7E3F-4F3A-8699-029632574FBB}" type="presParOf" srcId="{E751C75E-812B-4BED-9972-DA3D4A7175A9}" destId="{869D8133-509E-4269-93B2-E3426C063CEA}" srcOrd="1" destOrd="0" presId="urn:microsoft.com/office/officeart/2005/8/layout/hierarchy3"/>
    <dgm:cxn modelId="{9567BE5F-58BE-4659-8C72-A51EF6FC6FBA}" type="presParOf" srcId="{869D8133-509E-4269-93B2-E3426C063CEA}" destId="{9BE98815-763E-4003-83DB-8539F51A3DBC}" srcOrd="0" destOrd="0" presId="urn:microsoft.com/office/officeart/2005/8/layout/hierarchy3"/>
    <dgm:cxn modelId="{638CFD17-D695-4C8F-A121-4141F20F2D19}" type="presParOf" srcId="{869D8133-509E-4269-93B2-E3426C063CEA}" destId="{4A50C3E1-BFAD-4A12-929B-32D510BE71E9}" srcOrd="1" destOrd="0" presId="urn:microsoft.com/office/officeart/2005/8/layout/hierarchy3"/>
    <dgm:cxn modelId="{EB578C3E-D8E6-4ED7-A108-6661B5E343D2}" type="presParOf" srcId="{869D8133-509E-4269-93B2-E3426C063CEA}" destId="{F3B669DB-C89B-4549-9C7A-5EE90C29284E}" srcOrd="2" destOrd="0" presId="urn:microsoft.com/office/officeart/2005/8/layout/hierarchy3"/>
    <dgm:cxn modelId="{E1C32F35-A34C-47C2-9432-BB54D992B72B}" type="presParOf" srcId="{869D8133-509E-4269-93B2-E3426C063CEA}" destId="{E72A9796-10CF-44DE-9658-37FFE1EE656B}" srcOrd="3" destOrd="0" presId="urn:microsoft.com/office/officeart/2005/8/layout/hierarchy3"/>
    <dgm:cxn modelId="{42D67FE8-05E5-4DD6-8EB1-244A4B66207D}" type="presParOf" srcId="{869D8133-509E-4269-93B2-E3426C063CEA}" destId="{D2C935F2-5BF2-47B7-A1AD-0E9C001FD5C1}" srcOrd="4" destOrd="0" presId="urn:microsoft.com/office/officeart/2005/8/layout/hierarchy3"/>
    <dgm:cxn modelId="{7E351DFA-2D76-468E-9780-2CF7BEAFC9E7}" type="presParOf" srcId="{869D8133-509E-4269-93B2-E3426C063CEA}" destId="{65940838-5010-4E6C-B411-2EBC08BB51D8}" srcOrd="5" destOrd="0" presId="urn:microsoft.com/office/officeart/2005/8/layout/hierarchy3"/>
    <dgm:cxn modelId="{3705468F-22CF-4A5C-AC6D-2451C33DCB7E}" type="presParOf" srcId="{869D8133-509E-4269-93B2-E3426C063CEA}" destId="{B14EC10D-26B2-4DA1-833E-0F9E58E95810}" srcOrd="6" destOrd="0" presId="urn:microsoft.com/office/officeart/2005/8/layout/hierarchy3"/>
    <dgm:cxn modelId="{B3B87134-53DE-4EFC-B564-8D7A755653EF}" type="presParOf" srcId="{869D8133-509E-4269-93B2-E3426C063CEA}" destId="{7793F7F5-7DF7-4D2F-A952-0255890F721C}" srcOrd="7" destOrd="0" presId="urn:microsoft.com/office/officeart/2005/8/layout/hierarchy3"/>
    <dgm:cxn modelId="{1E60156F-70F5-4819-9A1B-41CB6CAFA079}" type="presParOf" srcId="{869D8133-509E-4269-93B2-E3426C063CEA}" destId="{DDDED7B7-4251-4D1F-87B9-D7AFBE8F46FC}" srcOrd="8" destOrd="0" presId="urn:microsoft.com/office/officeart/2005/8/layout/hierarchy3"/>
    <dgm:cxn modelId="{C84FA52F-B662-4583-8825-FEFC7FC8F9F7}" type="presParOf" srcId="{869D8133-509E-4269-93B2-E3426C063CEA}" destId="{33A3CE13-A029-4287-AFAE-77DF8ABDD7DD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3BD239-81F9-4A91-9BF4-4710197B892C}" type="doc">
      <dgm:prSet loTypeId="urn:microsoft.com/office/officeart/2005/8/layout/hierarchy3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7ECE0FF-DB07-4ECC-8E3A-A1D7C28A1EDE}">
      <dgm:prSet custT="1"/>
      <dgm:spPr/>
      <dgm:t>
        <a:bodyPr/>
        <a:lstStyle/>
        <a:p>
          <a:r>
            <a:rPr lang="en-US" sz="2400"/>
            <a:t>Unified Platform-as-a-Service layer for cloud research data environments</a:t>
          </a:r>
        </a:p>
      </dgm:t>
    </dgm:pt>
    <dgm:pt modelId="{A0735E08-D28B-4B14-AAE0-B0583752A150}" type="parTrans" cxnId="{464583DF-FD50-44E8-9E56-2DF316014E68}">
      <dgm:prSet/>
      <dgm:spPr/>
      <dgm:t>
        <a:bodyPr/>
        <a:lstStyle/>
        <a:p>
          <a:endParaRPr lang="en-US" sz="1400"/>
        </a:p>
      </dgm:t>
    </dgm:pt>
    <dgm:pt modelId="{05B872D2-1972-4668-882A-FEF5B0645FE7}" type="sibTrans" cxnId="{464583DF-FD50-44E8-9E56-2DF316014E68}">
      <dgm:prSet/>
      <dgm:spPr/>
      <dgm:t>
        <a:bodyPr/>
        <a:lstStyle/>
        <a:p>
          <a:endParaRPr lang="en-US" sz="1400"/>
        </a:p>
      </dgm:t>
    </dgm:pt>
    <dgm:pt modelId="{3FE6C969-E2E5-45D1-9B05-4C89F3000D7B}">
      <dgm:prSet custT="1"/>
      <dgm:spPr/>
      <dgm:t>
        <a:bodyPr/>
        <a:lstStyle/>
        <a:p>
          <a:r>
            <a:rPr lang="en-GB" sz="2000"/>
            <a:t>Integrates NREN services (T&amp;I, security)</a:t>
          </a:r>
          <a:endParaRPr lang="en-US" sz="2000"/>
        </a:p>
      </dgm:t>
    </dgm:pt>
    <dgm:pt modelId="{B67E3CFA-CEE5-4854-87CC-00537AA6BAFF}" type="sibTrans" cxnId="{099B7A37-31C6-4ADD-B079-7C5B58C34EEB}">
      <dgm:prSet/>
      <dgm:spPr/>
      <dgm:t>
        <a:bodyPr/>
        <a:lstStyle/>
        <a:p>
          <a:endParaRPr lang="en-US" sz="1400"/>
        </a:p>
      </dgm:t>
    </dgm:pt>
    <dgm:pt modelId="{544707D1-FA23-4BB5-B5EE-9BB69F251ADA}" type="parTrans" cxnId="{099B7A37-31C6-4ADD-B079-7C5B58C34EEB}">
      <dgm:prSet/>
      <dgm:spPr/>
      <dgm:t>
        <a:bodyPr/>
        <a:lstStyle/>
        <a:p>
          <a:endParaRPr lang="en-US" sz="1400"/>
        </a:p>
      </dgm:t>
    </dgm:pt>
    <dgm:pt modelId="{83DEC9F8-422F-45C0-BE36-BC0249FA34C1}">
      <dgm:prSet custT="1"/>
      <dgm:spPr/>
      <dgm:t>
        <a:bodyPr/>
        <a:lstStyle/>
        <a:p>
          <a:r>
            <a:rPr lang="en-GB" sz="2000"/>
            <a:t>Deployable on any infrastructure cloud (commercial and community)</a:t>
          </a:r>
          <a:endParaRPr lang="en-US" sz="2000"/>
        </a:p>
      </dgm:t>
    </dgm:pt>
    <dgm:pt modelId="{334C204C-6C6D-49C0-9C56-951C8C55DC1F}" type="sibTrans" cxnId="{9FB4E463-FD52-4A11-8E6C-AC7912BC54B3}">
      <dgm:prSet/>
      <dgm:spPr/>
      <dgm:t>
        <a:bodyPr/>
        <a:lstStyle/>
        <a:p>
          <a:endParaRPr lang="en-US" sz="1400"/>
        </a:p>
      </dgm:t>
    </dgm:pt>
    <dgm:pt modelId="{93223FDA-32D9-44B1-9729-128E132C6514}" type="parTrans" cxnId="{9FB4E463-FD52-4A11-8E6C-AC7912BC54B3}">
      <dgm:prSet/>
      <dgm:spPr/>
      <dgm:t>
        <a:bodyPr/>
        <a:lstStyle/>
        <a:p>
          <a:endParaRPr lang="en-US" sz="1400"/>
        </a:p>
      </dgm:t>
    </dgm:pt>
    <dgm:pt modelId="{CA286361-39B1-4098-9735-0B9CC078D8F6}">
      <dgm:prSet custT="1"/>
      <dgm:spPr/>
      <dgm:t>
        <a:bodyPr/>
        <a:lstStyle/>
        <a:p>
          <a:r>
            <a:rPr lang="en-GB" sz="2000"/>
            <a:t>Provides Virtual/Trusted Research Environment functionality to end-users</a:t>
          </a:r>
          <a:endParaRPr lang="en-US" sz="2000"/>
        </a:p>
      </dgm:t>
    </dgm:pt>
    <dgm:pt modelId="{5FA575C4-5951-4251-BDCF-A9A5A8B713CF}" type="parTrans" cxnId="{4E6CAAF2-99B3-4805-8CE8-67E68EAE6D89}">
      <dgm:prSet/>
      <dgm:spPr/>
      <dgm:t>
        <a:bodyPr/>
        <a:lstStyle/>
        <a:p>
          <a:endParaRPr lang="en-US" sz="1400"/>
        </a:p>
      </dgm:t>
    </dgm:pt>
    <dgm:pt modelId="{02A71C0B-1392-4FE6-8F5B-390250AB9095}" type="sibTrans" cxnId="{4E6CAAF2-99B3-4805-8CE8-67E68EAE6D89}">
      <dgm:prSet/>
      <dgm:spPr/>
      <dgm:t>
        <a:bodyPr/>
        <a:lstStyle/>
        <a:p>
          <a:endParaRPr lang="en-US" sz="1400"/>
        </a:p>
      </dgm:t>
    </dgm:pt>
    <dgm:pt modelId="{B3689610-2A6D-4C20-980B-42067580FA0D}" type="pres">
      <dgm:prSet presAssocID="{9F3BD239-81F9-4A91-9BF4-4710197B89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751C75E-812B-4BED-9972-DA3D4A7175A9}" type="pres">
      <dgm:prSet presAssocID="{E7ECE0FF-DB07-4ECC-8E3A-A1D7C28A1EDE}" presName="root" presStyleCnt="0"/>
      <dgm:spPr/>
    </dgm:pt>
    <dgm:pt modelId="{A3824FE7-2139-415D-8A14-CE50993575B0}" type="pres">
      <dgm:prSet presAssocID="{E7ECE0FF-DB07-4ECC-8E3A-A1D7C28A1EDE}" presName="rootComposite" presStyleCnt="0"/>
      <dgm:spPr/>
    </dgm:pt>
    <dgm:pt modelId="{60241BD6-8A13-4738-BDB3-F348D6D02E91}" type="pres">
      <dgm:prSet presAssocID="{E7ECE0FF-DB07-4ECC-8E3A-A1D7C28A1EDE}" presName="rootText" presStyleLbl="node1" presStyleIdx="0" presStyleCnt="1" custScaleX="580317" custScaleY="72467"/>
      <dgm:spPr/>
    </dgm:pt>
    <dgm:pt modelId="{A466784E-1BB5-4455-B0DF-FA17BF87098D}" type="pres">
      <dgm:prSet presAssocID="{E7ECE0FF-DB07-4ECC-8E3A-A1D7C28A1EDE}" presName="rootConnector" presStyleLbl="node1" presStyleIdx="0" presStyleCnt="1"/>
      <dgm:spPr/>
    </dgm:pt>
    <dgm:pt modelId="{869D8133-509E-4269-93B2-E3426C063CEA}" type="pres">
      <dgm:prSet presAssocID="{E7ECE0FF-DB07-4ECC-8E3A-A1D7C28A1EDE}" presName="childShape" presStyleCnt="0"/>
      <dgm:spPr/>
    </dgm:pt>
    <dgm:pt modelId="{9BE98815-763E-4003-83DB-8539F51A3DBC}" type="pres">
      <dgm:prSet presAssocID="{544707D1-FA23-4BB5-B5EE-9BB69F251ADA}" presName="Name13" presStyleLbl="parChTrans1D2" presStyleIdx="0" presStyleCnt="3"/>
      <dgm:spPr/>
    </dgm:pt>
    <dgm:pt modelId="{4A50C3E1-BFAD-4A12-929B-32D510BE71E9}" type="pres">
      <dgm:prSet presAssocID="{3FE6C969-E2E5-45D1-9B05-4C89F3000D7B}" presName="childText" presStyleLbl="bgAcc1" presStyleIdx="0" presStyleCnt="3" custScaleX="583019">
        <dgm:presLayoutVars>
          <dgm:bulletEnabled val="1"/>
        </dgm:presLayoutVars>
      </dgm:prSet>
      <dgm:spPr/>
    </dgm:pt>
    <dgm:pt modelId="{F3B669DB-C89B-4549-9C7A-5EE90C29284E}" type="pres">
      <dgm:prSet presAssocID="{93223FDA-32D9-44B1-9729-128E132C6514}" presName="Name13" presStyleLbl="parChTrans1D2" presStyleIdx="1" presStyleCnt="3"/>
      <dgm:spPr/>
    </dgm:pt>
    <dgm:pt modelId="{E72A9796-10CF-44DE-9658-37FFE1EE656B}" type="pres">
      <dgm:prSet presAssocID="{83DEC9F8-422F-45C0-BE36-BC0249FA34C1}" presName="childText" presStyleLbl="bgAcc1" presStyleIdx="1" presStyleCnt="3" custScaleX="583793">
        <dgm:presLayoutVars>
          <dgm:bulletEnabled val="1"/>
        </dgm:presLayoutVars>
      </dgm:prSet>
      <dgm:spPr/>
    </dgm:pt>
    <dgm:pt modelId="{1EE20CAC-D5E8-4F52-83AA-15E53CDB75A2}" type="pres">
      <dgm:prSet presAssocID="{5FA575C4-5951-4251-BDCF-A9A5A8B713CF}" presName="Name13" presStyleLbl="parChTrans1D2" presStyleIdx="2" presStyleCnt="3"/>
      <dgm:spPr/>
    </dgm:pt>
    <dgm:pt modelId="{3AAA83E0-5F18-4B09-85F0-FD2EB032A816}" type="pres">
      <dgm:prSet presAssocID="{CA286361-39B1-4098-9735-0B9CC078D8F6}" presName="childText" presStyleLbl="bgAcc1" presStyleIdx="2" presStyleCnt="3" custScaleX="585202">
        <dgm:presLayoutVars>
          <dgm:bulletEnabled val="1"/>
        </dgm:presLayoutVars>
      </dgm:prSet>
      <dgm:spPr/>
    </dgm:pt>
  </dgm:ptLst>
  <dgm:cxnLst>
    <dgm:cxn modelId="{DD0DE00A-12CC-4F59-AE9A-4323E2CD9428}" type="presOf" srcId="{5FA575C4-5951-4251-BDCF-A9A5A8B713CF}" destId="{1EE20CAC-D5E8-4F52-83AA-15E53CDB75A2}" srcOrd="0" destOrd="0" presId="urn:microsoft.com/office/officeart/2005/8/layout/hierarchy3"/>
    <dgm:cxn modelId="{099B7A37-31C6-4ADD-B079-7C5B58C34EEB}" srcId="{E7ECE0FF-DB07-4ECC-8E3A-A1D7C28A1EDE}" destId="{3FE6C969-E2E5-45D1-9B05-4C89F3000D7B}" srcOrd="0" destOrd="0" parTransId="{544707D1-FA23-4BB5-B5EE-9BB69F251ADA}" sibTransId="{B67E3CFA-CEE5-4854-87CC-00537AA6BAFF}"/>
    <dgm:cxn modelId="{9A703A42-A901-4914-AA0A-07917F5CB634}" type="presOf" srcId="{83DEC9F8-422F-45C0-BE36-BC0249FA34C1}" destId="{E72A9796-10CF-44DE-9658-37FFE1EE656B}" srcOrd="0" destOrd="0" presId="urn:microsoft.com/office/officeart/2005/8/layout/hierarchy3"/>
    <dgm:cxn modelId="{9FB4E463-FD52-4A11-8E6C-AC7912BC54B3}" srcId="{E7ECE0FF-DB07-4ECC-8E3A-A1D7C28A1EDE}" destId="{83DEC9F8-422F-45C0-BE36-BC0249FA34C1}" srcOrd="1" destOrd="0" parTransId="{93223FDA-32D9-44B1-9729-128E132C6514}" sibTransId="{334C204C-6C6D-49C0-9C56-951C8C55DC1F}"/>
    <dgm:cxn modelId="{66EE886B-6FA8-4933-A185-A29F270831EA}" type="presOf" srcId="{CA286361-39B1-4098-9735-0B9CC078D8F6}" destId="{3AAA83E0-5F18-4B09-85F0-FD2EB032A816}" srcOrd="0" destOrd="0" presId="urn:microsoft.com/office/officeart/2005/8/layout/hierarchy3"/>
    <dgm:cxn modelId="{B03C5E72-DE23-4A11-AD97-A3F71646EBF9}" type="presOf" srcId="{93223FDA-32D9-44B1-9729-128E132C6514}" destId="{F3B669DB-C89B-4549-9C7A-5EE90C29284E}" srcOrd="0" destOrd="0" presId="urn:microsoft.com/office/officeart/2005/8/layout/hierarchy3"/>
    <dgm:cxn modelId="{D2F32D8A-7F28-40C7-9C19-4EEFCC40D1CE}" type="presOf" srcId="{3FE6C969-E2E5-45D1-9B05-4C89F3000D7B}" destId="{4A50C3E1-BFAD-4A12-929B-32D510BE71E9}" srcOrd="0" destOrd="0" presId="urn:microsoft.com/office/officeart/2005/8/layout/hierarchy3"/>
    <dgm:cxn modelId="{F70FD8BE-B7F7-402F-A71C-05639E5C61C2}" type="presOf" srcId="{E7ECE0FF-DB07-4ECC-8E3A-A1D7C28A1EDE}" destId="{A466784E-1BB5-4455-B0DF-FA17BF87098D}" srcOrd="1" destOrd="0" presId="urn:microsoft.com/office/officeart/2005/8/layout/hierarchy3"/>
    <dgm:cxn modelId="{464583DF-FD50-44E8-9E56-2DF316014E68}" srcId="{9F3BD239-81F9-4A91-9BF4-4710197B892C}" destId="{E7ECE0FF-DB07-4ECC-8E3A-A1D7C28A1EDE}" srcOrd="0" destOrd="0" parTransId="{A0735E08-D28B-4B14-AAE0-B0583752A150}" sibTransId="{05B872D2-1972-4668-882A-FEF5B0645FE7}"/>
    <dgm:cxn modelId="{2F1730E1-F691-4605-AEF3-3028797D8D9D}" type="presOf" srcId="{544707D1-FA23-4BB5-B5EE-9BB69F251ADA}" destId="{9BE98815-763E-4003-83DB-8539F51A3DBC}" srcOrd="0" destOrd="0" presId="urn:microsoft.com/office/officeart/2005/8/layout/hierarchy3"/>
    <dgm:cxn modelId="{08DA3BEA-887F-4E9F-817D-FACE0CD0EFCE}" type="presOf" srcId="{E7ECE0FF-DB07-4ECC-8E3A-A1D7C28A1EDE}" destId="{60241BD6-8A13-4738-BDB3-F348D6D02E91}" srcOrd="0" destOrd="0" presId="urn:microsoft.com/office/officeart/2005/8/layout/hierarchy3"/>
    <dgm:cxn modelId="{4E6CAAF2-99B3-4805-8CE8-67E68EAE6D89}" srcId="{E7ECE0FF-DB07-4ECC-8E3A-A1D7C28A1EDE}" destId="{CA286361-39B1-4098-9735-0B9CC078D8F6}" srcOrd="2" destOrd="0" parTransId="{5FA575C4-5951-4251-BDCF-A9A5A8B713CF}" sibTransId="{02A71C0B-1392-4FE6-8F5B-390250AB9095}"/>
    <dgm:cxn modelId="{CFF78FFE-57FA-4E06-92D3-F5B3E48B91AD}" type="presOf" srcId="{9F3BD239-81F9-4A91-9BF4-4710197B892C}" destId="{B3689610-2A6D-4C20-980B-42067580FA0D}" srcOrd="0" destOrd="0" presId="urn:microsoft.com/office/officeart/2005/8/layout/hierarchy3"/>
    <dgm:cxn modelId="{940158D9-6304-4D4C-946A-A57A85BF862B}" type="presParOf" srcId="{B3689610-2A6D-4C20-980B-42067580FA0D}" destId="{E751C75E-812B-4BED-9972-DA3D4A7175A9}" srcOrd="0" destOrd="0" presId="urn:microsoft.com/office/officeart/2005/8/layout/hierarchy3"/>
    <dgm:cxn modelId="{38FF8CD4-E99C-4BF0-975B-9DFFC6FB73BE}" type="presParOf" srcId="{E751C75E-812B-4BED-9972-DA3D4A7175A9}" destId="{A3824FE7-2139-415D-8A14-CE50993575B0}" srcOrd="0" destOrd="0" presId="urn:microsoft.com/office/officeart/2005/8/layout/hierarchy3"/>
    <dgm:cxn modelId="{46B5CAA5-14C5-4372-972D-31B18E1CEF5B}" type="presParOf" srcId="{A3824FE7-2139-415D-8A14-CE50993575B0}" destId="{60241BD6-8A13-4738-BDB3-F348D6D02E91}" srcOrd="0" destOrd="0" presId="urn:microsoft.com/office/officeart/2005/8/layout/hierarchy3"/>
    <dgm:cxn modelId="{476A484D-255E-4DB6-BBFC-83BD0205EDDE}" type="presParOf" srcId="{A3824FE7-2139-415D-8A14-CE50993575B0}" destId="{A466784E-1BB5-4455-B0DF-FA17BF87098D}" srcOrd="1" destOrd="0" presId="urn:microsoft.com/office/officeart/2005/8/layout/hierarchy3"/>
    <dgm:cxn modelId="{D4241B11-7E3F-4F3A-8699-029632574FBB}" type="presParOf" srcId="{E751C75E-812B-4BED-9972-DA3D4A7175A9}" destId="{869D8133-509E-4269-93B2-E3426C063CEA}" srcOrd="1" destOrd="0" presId="urn:microsoft.com/office/officeart/2005/8/layout/hierarchy3"/>
    <dgm:cxn modelId="{9567BE5F-58BE-4659-8C72-A51EF6FC6FBA}" type="presParOf" srcId="{869D8133-509E-4269-93B2-E3426C063CEA}" destId="{9BE98815-763E-4003-83DB-8539F51A3DBC}" srcOrd="0" destOrd="0" presId="urn:microsoft.com/office/officeart/2005/8/layout/hierarchy3"/>
    <dgm:cxn modelId="{638CFD17-D695-4C8F-A121-4141F20F2D19}" type="presParOf" srcId="{869D8133-509E-4269-93B2-E3426C063CEA}" destId="{4A50C3E1-BFAD-4A12-929B-32D510BE71E9}" srcOrd="1" destOrd="0" presId="urn:microsoft.com/office/officeart/2005/8/layout/hierarchy3"/>
    <dgm:cxn modelId="{EB578C3E-D8E6-4ED7-A108-6661B5E343D2}" type="presParOf" srcId="{869D8133-509E-4269-93B2-E3426C063CEA}" destId="{F3B669DB-C89B-4549-9C7A-5EE90C29284E}" srcOrd="2" destOrd="0" presId="urn:microsoft.com/office/officeart/2005/8/layout/hierarchy3"/>
    <dgm:cxn modelId="{E1C32F35-A34C-47C2-9432-BB54D992B72B}" type="presParOf" srcId="{869D8133-509E-4269-93B2-E3426C063CEA}" destId="{E72A9796-10CF-44DE-9658-37FFE1EE656B}" srcOrd="3" destOrd="0" presId="urn:microsoft.com/office/officeart/2005/8/layout/hierarchy3"/>
    <dgm:cxn modelId="{27CAAB0E-60E5-4402-8C5D-5A8D77214D6F}" type="presParOf" srcId="{869D8133-509E-4269-93B2-E3426C063CEA}" destId="{1EE20CAC-D5E8-4F52-83AA-15E53CDB75A2}" srcOrd="4" destOrd="0" presId="urn:microsoft.com/office/officeart/2005/8/layout/hierarchy3"/>
    <dgm:cxn modelId="{900F900C-4FE8-4921-9E6C-DC8B3107159C}" type="presParOf" srcId="{869D8133-509E-4269-93B2-E3426C063CEA}" destId="{3AAA83E0-5F18-4B09-85F0-FD2EB032A81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8EAC473-E602-4E34-90DE-2643198B5B9C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4656115-1C8B-4E8D-91C9-D92B8782D335}">
      <dgm:prSet/>
      <dgm:spPr/>
      <dgm:t>
        <a:bodyPr/>
        <a:lstStyle/>
        <a:p>
          <a:pPr rtl="0"/>
          <a:r>
            <a:rPr lang="en-GB"/>
            <a:t>Coordinate a community-wide federation of NREN-based </a:t>
          </a:r>
          <a:r>
            <a:rPr lang="en-GB" err="1"/>
            <a:t>eduMEET</a:t>
          </a:r>
          <a:r>
            <a:rPr lang="en-GB">
              <a:latin typeface="Calibri Light" panose="020F0302020204030204"/>
            </a:rPr>
            <a:t> </a:t>
          </a:r>
          <a:endParaRPr lang="en-US"/>
        </a:p>
      </dgm:t>
    </dgm:pt>
    <dgm:pt modelId="{D77E49FD-A9A6-4A71-B1CD-BADAE74757A2}" type="parTrans" cxnId="{62C03A7B-176D-4DEF-8CFD-F21098C23D7A}">
      <dgm:prSet/>
      <dgm:spPr/>
      <dgm:t>
        <a:bodyPr/>
        <a:lstStyle/>
        <a:p>
          <a:endParaRPr lang="en-US"/>
        </a:p>
      </dgm:t>
    </dgm:pt>
    <dgm:pt modelId="{53610ED6-2855-4487-BBDC-08A55C44787C}" type="sibTrans" cxnId="{62C03A7B-176D-4DEF-8CFD-F21098C23D7A}">
      <dgm:prSet/>
      <dgm:spPr/>
      <dgm:t>
        <a:bodyPr/>
        <a:lstStyle/>
        <a:p>
          <a:endParaRPr lang="en-US"/>
        </a:p>
      </dgm:t>
    </dgm:pt>
    <dgm:pt modelId="{4062B0F1-0D22-4F8B-8F6D-7DF2DE240CC3}">
      <dgm:prSet/>
      <dgm:spPr/>
      <dgm:t>
        <a:bodyPr/>
        <a:lstStyle/>
        <a:p>
          <a:r>
            <a:rPr lang="en-GB" b="0">
              <a:latin typeface="+mn-lt"/>
            </a:rPr>
            <a:t>For mutual benefit and resilience in the face of changing commercial services market</a:t>
          </a:r>
          <a:endParaRPr lang="en-US" b="0">
            <a:latin typeface="+mn-lt"/>
          </a:endParaRPr>
        </a:p>
      </dgm:t>
    </dgm:pt>
    <dgm:pt modelId="{0030F0D8-0C49-4A57-A50D-5101553B5A2A}" type="parTrans" cxnId="{17A8F40B-40B7-4621-8F27-10B6DD625630}">
      <dgm:prSet/>
      <dgm:spPr/>
      <dgm:t>
        <a:bodyPr/>
        <a:lstStyle/>
        <a:p>
          <a:endParaRPr lang="en-US"/>
        </a:p>
      </dgm:t>
    </dgm:pt>
    <dgm:pt modelId="{7DEA24AB-4A2F-4445-99B1-54DB16D59C3C}" type="sibTrans" cxnId="{17A8F40B-40B7-4621-8F27-10B6DD625630}">
      <dgm:prSet/>
      <dgm:spPr/>
      <dgm:t>
        <a:bodyPr/>
        <a:lstStyle/>
        <a:p>
          <a:endParaRPr lang="en-US"/>
        </a:p>
      </dgm:t>
    </dgm:pt>
    <dgm:pt modelId="{81EB6876-D689-4124-AFCD-2E7C6DD086EB}">
      <dgm:prSet/>
      <dgm:spPr/>
      <dgm:t>
        <a:bodyPr/>
        <a:lstStyle/>
        <a:p>
          <a:r>
            <a:rPr lang="en-GB" b="0">
              <a:latin typeface="+mn-lt"/>
            </a:rPr>
            <a:t>Ongoing support also for development in scaling to support wider operational deployments.</a:t>
          </a:r>
          <a:endParaRPr lang="en-US" b="0">
            <a:latin typeface="+mn-lt"/>
          </a:endParaRPr>
        </a:p>
      </dgm:t>
    </dgm:pt>
    <dgm:pt modelId="{E4608295-6B02-4C02-9F44-33E0546F1004}" type="parTrans" cxnId="{DED079A6-B417-4D6D-BA30-225A39E3B064}">
      <dgm:prSet/>
      <dgm:spPr/>
      <dgm:t>
        <a:bodyPr/>
        <a:lstStyle/>
        <a:p>
          <a:endParaRPr lang="en-US"/>
        </a:p>
      </dgm:t>
    </dgm:pt>
    <dgm:pt modelId="{2632670B-421A-491D-8B3F-EB22944DF8C3}" type="sibTrans" cxnId="{DED079A6-B417-4D6D-BA30-225A39E3B064}">
      <dgm:prSet/>
      <dgm:spPr/>
      <dgm:t>
        <a:bodyPr/>
        <a:lstStyle/>
        <a:p>
          <a:endParaRPr lang="en-US"/>
        </a:p>
      </dgm:t>
    </dgm:pt>
    <dgm:pt modelId="{06546D19-014B-48C7-8764-442CD554D09F}">
      <dgm:prSet/>
      <dgm:spPr/>
      <dgm:t>
        <a:bodyPr/>
        <a:lstStyle/>
        <a:p>
          <a:pPr rtl="0"/>
          <a:r>
            <a:rPr lang="en-US"/>
            <a:t>Artificial Intelligence – AI</a:t>
          </a:r>
          <a:r>
            <a:rPr lang="en-US">
              <a:latin typeface="Calibri Light" panose="020F0302020204030204"/>
            </a:rPr>
            <a:t> </a:t>
          </a:r>
          <a:endParaRPr lang="en-US"/>
        </a:p>
      </dgm:t>
    </dgm:pt>
    <dgm:pt modelId="{6D3EC259-F80C-4EDF-859A-D607245CBD4C}" type="parTrans" cxnId="{052E3CB8-4E10-4D48-BD30-43469A773DD1}">
      <dgm:prSet/>
      <dgm:spPr/>
      <dgm:t>
        <a:bodyPr/>
        <a:lstStyle/>
        <a:p>
          <a:endParaRPr lang="en-US"/>
        </a:p>
      </dgm:t>
    </dgm:pt>
    <dgm:pt modelId="{D6E72E8E-78E1-47E4-82F5-7AE287DF33B1}" type="sibTrans" cxnId="{052E3CB8-4E10-4D48-BD30-43469A773DD1}">
      <dgm:prSet/>
      <dgm:spPr/>
      <dgm:t>
        <a:bodyPr/>
        <a:lstStyle/>
        <a:p>
          <a:endParaRPr lang="en-US"/>
        </a:p>
      </dgm:t>
    </dgm:pt>
    <dgm:pt modelId="{0E38065F-02E2-453B-B8F1-19042556DB21}">
      <dgm:prSet/>
      <dgm:spPr/>
      <dgm:t>
        <a:bodyPr/>
        <a:lstStyle/>
        <a:p>
          <a:r>
            <a:rPr lang="en-GB"/>
            <a:t>Establish a forum in the community program (SIG?) for experience sharing and mutual support</a:t>
          </a:r>
          <a:endParaRPr lang="en-US"/>
        </a:p>
      </dgm:t>
    </dgm:pt>
    <dgm:pt modelId="{1387B946-FC2E-44DD-AFE4-801E72A8EB68}" type="parTrans" cxnId="{EC49CB49-F73B-47BC-939E-9A6D034DA737}">
      <dgm:prSet/>
      <dgm:spPr/>
      <dgm:t>
        <a:bodyPr/>
        <a:lstStyle/>
        <a:p>
          <a:endParaRPr lang="en-US"/>
        </a:p>
      </dgm:t>
    </dgm:pt>
    <dgm:pt modelId="{30CD8701-D56D-4CC6-B4A1-8AECF246F838}" type="sibTrans" cxnId="{EC49CB49-F73B-47BC-939E-9A6D034DA737}">
      <dgm:prSet/>
      <dgm:spPr/>
      <dgm:t>
        <a:bodyPr/>
        <a:lstStyle/>
        <a:p>
          <a:endParaRPr lang="en-US"/>
        </a:p>
      </dgm:t>
    </dgm:pt>
    <dgm:pt modelId="{91DEADA4-0F9B-4099-BA43-393BEFB1DD32}">
      <dgm:prSet/>
      <dgm:spPr/>
      <dgm:t>
        <a:bodyPr/>
        <a:lstStyle/>
        <a:p>
          <a:r>
            <a:rPr lang="en-GB"/>
            <a:t>Establish a support function in the project, to bundle expertise and facilitate:</a:t>
          </a:r>
          <a:endParaRPr lang="en-US"/>
        </a:p>
      </dgm:t>
    </dgm:pt>
    <dgm:pt modelId="{2220AF5B-B3A2-4D8D-931D-60BCB36F7071}" type="parTrans" cxnId="{EEC02F48-7E0D-4772-BA8B-0036AFF97899}">
      <dgm:prSet/>
      <dgm:spPr/>
      <dgm:t>
        <a:bodyPr/>
        <a:lstStyle/>
        <a:p>
          <a:endParaRPr lang="en-US"/>
        </a:p>
      </dgm:t>
    </dgm:pt>
    <dgm:pt modelId="{98B8E6D8-B803-4E50-9897-4DA399F1449B}" type="sibTrans" cxnId="{EEC02F48-7E0D-4772-BA8B-0036AFF97899}">
      <dgm:prSet/>
      <dgm:spPr/>
      <dgm:t>
        <a:bodyPr/>
        <a:lstStyle/>
        <a:p>
          <a:endParaRPr lang="en-US"/>
        </a:p>
      </dgm:t>
    </dgm:pt>
    <dgm:pt modelId="{B18A803F-1E7D-4980-AE3F-12C9C45C54A8}">
      <dgm:prSet/>
      <dgm:spPr/>
      <dgm:t>
        <a:bodyPr/>
        <a:lstStyle/>
        <a:p>
          <a:r>
            <a:rPr lang="en-GB"/>
            <a:t>Researcher use of AI and access to appropriate infrastructures</a:t>
          </a:r>
          <a:endParaRPr lang="en-US"/>
        </a:p>
      </dgm:t>
    </dgm:pt>
    <dgm:pt modelId="{4B372C0B-7A59-4C0D-9D8B-B368DB72DF4D}" type="parTrans" cxnId="{547AC82D-1717-4F6A-B153-161B44063235}">
      <dgm:prSet/>
      <dgm:spPr/>
      <dgm:t>
        <a:bodyPr/>
        <a:lstStyle/>
        <a:p>
          <a:endParaRPr lang="en-US"/>
        </a:p>
      </dgm:t>
    </dgm:pt>
    <dgm:pt modelId="{B7AE94A0-C256-4184-9F27-7BB2843323A5}" type="sibTrans" cxnId="{547AC82D-1717-4F6A-B153-161B44063235}">
      <dgm:prSet/>
      <dgm:spPr/>
      <dgm:t>
        <a:bodyPr/>
        <a:lstStyle/>
        <a:p>
          <a:endParaRPr lang="en-US"/>
        </a:p>
      </dgm:t>
    </dgm:pt>
    <dgm:pt modelId="{3F1BE3E9-5E75-4F50-AA56-4B5CC1155101}">
      <dgm:prSet/>
      <dgm:spPr/>
      <dgm:t>
        <a:bodyPr/>
        <a:lstStyle/>
        <a:p>
          <a:r>
            <a:rPr lang="en-GB"/>
            <a:t>Assist smaller NRENs</a:t>
          </a:r>
          <a:endParaRPr lang="en-US"/>
        </a:p>
      </dgm:t>
    </dgm:pt>
    <dgm:pt modelId="{6D854EEB-82D8-4FA5-A18D-B9444BBB05E6}" type="parTrans" cxnId="{41324B73-F185-4F95-90C4-30B6A7AA0E2C}">
      <dgm:prSet/>
      <dgm:spPr/>
      <dgm:t>
        <a:bodyPr/>
        <a:lstStyle/>
        <a:p>
          <a:endParaRPr lang="en-US"/>
        </a:p>
      </dgm:t>
    </dgm:pt>
    <dgm:pt modelId="{57F8BEFC-55FD-43FA-A8D3-D7227C64D628}" type="sibTrans" cxnId="{41324B73-F185-4F95-90C4-30B6A7AA0E2C}">
      <dgm:prSet/>
      <dgm:spPr/>
      <dgm:t>
        <a:bodyPr/>
        <a:lstStyle/>
        <a:p>
          <a:endParaRPr lang="en-US"/>
        </a:p>
      </dgm:t>
    </dgm:pt>
    <dgm:pt modelId="{DB8C3CDC-35D1-471B-99E7-FA34105F1189}">
      <dgm:prSet/>
      <dgm:spPr/>
      <dgm:t>
        <a:bodyPr/>
        <a:lstStyle/>
        <a:p>
          <a:r>
            <a:rPr lang="en-GB"/>
            <a:t>NREN-applications of AI</a:t>
          </a:r>
          <a:endParaRPr lang="en-US"/>
        </a:p>
      </dgm:t>
    </dgm:pt>
    <dgm:pt modelId="{D8643631-89A6-4DE6-9CB7-8DF8686D9D09}" type="parTrans" cxnId="{3F86E500-2F17-47E4-A697-9959523BFD4B}">
      <dgm:prSet/>
      <dgm:spPr/>
      <dgm:t>
        <a:bodyPr/>
        <a:lstStyle/>
        <a:p>
          <a:endParaRPr lang="en-US"/>
        </a:p>
      </dgm:t>
    </dgm:pt>
    <dgm:pt modelId="{66779750-825D-4E1A-8227-1CB08487A877}" type="sibTrans" cxnId="{3F86E500-2F17-47E4-A697-9959523BFD4B}">
      <dgm:prSet/>
      <dgm:spPr/>
      <dgm:t>
        <a:bodyPr/>
        <a:lstStyle/>
        <a:p>
          <a:endParaRPr lang="en-US"/>
        </a:p>
      </dgm:t>
    </dgm:pt>
    <dgm:pt modelId="{951DA740-4775-4772-AC37-470F9A9B59F8}">
      <dgm:prSet/>
      <dgm:spPr/>
      <dgm:t>
        <a:bodyPr/>
        <a:lstStyle/>
        <a:p>
          <a:r>
            <a:rPr lang="en-GB"/>
            <a:t>Technical pitfalls and risks</a:t>
          </a:r>
          <a:endParaRPr lang="en-US"/>
        </a:p>
      </dgm:t>
    </dgm:pt>
    <dgm:pt modelId="{55F35924-B061-4440-96DB-9CE5B76CA1B6}" type="parTrans" cxnId="{F7280BB9-71C3-47E1-8748-642792458785}">
      <dgm:prSet/>
      <dgm:spPr/>
      <dgm:t>
        <a:bodyPr/>
        <a:lstStyle/>
        <a:p>
          <a:endParaRPr lang="en-US"/>
        </a:p>
      </dgm:t>
    </dgm:pt>
    <dgm:pt modelId="{70514914-5C1C-4B03-9BBB-9C6232159577}" type="sibTrans" cxnId="{F7280BB9-71C3-47E1-8748-642792458785}">
      <dgm:prSet/>
      <dgm:spPr/>
      <dgm:t>
        <a:bodyPr/>
        <a:lstStyle/>
        <a:p>
          <a:endParaRPr lang="en-US"/>
        </a:p>
      </dgm:t>
    </dgm:pt>
    <dgm:pt modelId="{4A13AF84-D52E-4512-B402-D11FAEC69618}">
      <dgm:prSet/>
      <dgm:spPr/>
      <dgm:t>
        <a:bodyPr/>
        <a:lstStyle/>
        <a:p>
          <a:r>
            <a:rPr lang="en-GB"/>
            <a:t>Ethics surrounding use of public data</a:t>
          </a:r>
          <a:endParaRPr lang="en-US"/>
        </a:p>
      </dgm:t>
    </dgm:pt>
    <dgm:pt modelId="{4F71DF8B-DA80-405F-BEC1-D911C32F6FC3}" type="parTrans" cxnId="{6292EFB8-EE8B-4F3C-B352-8BE5965773A8}">
      <dgm:prSet/>
      <dgm:spPr/>
      <dgm:t>
        <a:bodyPr/>
        <a:lstStyle/>
        <a:p>
          <a:endParaRPr lang="en-US"/>
        </a:p>
      </dgm:t>
    </dgm:pt>
    <dgm:pt modelId="{2B496533-C1B5-42D2-B4AB-ACB0E6552289}" type="sibTrans" cxnId="{6292EFB8-EE8B-4F3C-B352-8BE5965773A8}">
      <dgm:prSet/>
      <dgm:spPr/>
      <dgm:t>
        <a:bodyPr/>
        <a:lstStyle/>
        <a:p>
          <a:endParaRPr lang="en-US"/>
        </a:p>
      </dgm:t>
    </dgm:pt>
    <dgm:pt modelId="{4DFBF4A0-D20F-4C22-904A-A67996394B0D}" type="pres">
      <dgm:prSet presAssocID="{58EAC473-E602-4E34-90DE-2643198B5B9C}" presName="linear" presStyleCnt="0">
        <dgm:presLayoutVars>
          <dgm:dir/>
          <dgm:animLvl val="lvl"/>
          <dgm:resizeHandles val="exact"/>
        </dgm:presLayoutVars>
      </dgm:prSet>
      <dgm:spPr/>
    </dgm:pt>
    <dgm:pt modelId="{92225C08-EDC8-40C9-A344-65BC1FE3C89C}" type="pres">
      <dgm:prSet presAssocID="{C4656115-1C8B-4E8D-91C9-D92B8782D335}" presName="parentLin" presStyleCnt="0"/>
      <dgm:spPr/>
    </dgm:pt>
    <dgm:pt modelId="{1B97A899-DA11-44FB-95BC-5515E495CD48}" type="pres">
      <dgm:prSet presAssocID="{C4656115-1C8B-4E8D-91C9-D92B8782D335}" presName="parentLeftMargin" presStyleLbl="node1" presStyleIdx="0" presStyleCnt="2"/>
      <dgm:spPr/>
    </dgm:pt>
    <dgm:pt modelId="{5F43F711-5B4C-47CA-A0B4-460DDEDA0552}" type="pres">
      <dgm:prSet presAssocID="{C4656115-1C8B-4E8D-91C9-D92B8782D33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E8FEBDD-73DC-494F-9CFC-442DD3D60754}" type="pres">
      <dgm:prSet presAssocID="{C4656115-1C8B-4E8D-91C9-D92B8782D335}" presName="negativeSpace" presStyleCnt="0"/>
      <dgm:spPr/>
    </dgm:pt>
    <dgm:pt modelId="{06D3E483-E9C6-4D05-B9B4-ED6E6DCD82A8}" type="pres">
      <dgm:prSet presAssocID="{C4656115-1C8B-4E8D-91C9-D92B8782D335}" presName="childText" presStyleLbl="conFgAcc1" presStyleIdx="0" presStyleCnt="2">
        <dgm:presLayoutVars>
          <dgm:bulletEnabled val="1"/>
        </dgm:presLayoutVars>
      </dgm:prSet>
      <dgm:spPr/>
    </dgm:pt>
    <dgm:pt modelId="{2DB0F442-4226-451D-AE89-94DA7406C458}" type="pres">
      <dgm:prSet presAssocID="{53610ED6-2855-4487-BBDC-08A55C44787C}" presName="spaceBetweenRectangles" presStyleCnt="0"/>
      <dgm:spPr/>
    </dgm:pt>
    <dgm:pt modelId="{86CCB25F-F2E6-46B4-8A81-80A5E3B26518}" type="pres">
      <dgm:prSet presAssocID="{06546D19-014B-48C7-8764-442CD554D09F}" presName="parentLin" presStyleCnt="0"/>
      <dgm:spPr/>
    </dgm:pt>
    <dgm:pt modelId="{9C9C07C3-CA41-4E4A-8618-909273B75259}" type="pres">
      <dgm:prSet presAssocID="{06546D19-014B-48C7-8764-442CD554D09F}" presName="parentLeftMargin" presStyleLbl="node1" presStyleIdx="0" presStyleCnt="2"/>
      <dgm:spPr/>
    </dgm:pt>
    <dgm:pt modelId="{D9EE22F5-BE6F-47C1-9697-9CF79D332000}" type="pres">
      <dgm:prSet presAssocID="{06546D19-014B-48C7-8764-442CD554D09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9B0DF1B-3C06-49D8-A641-E9C988C0B950}" type="pres">
      <dgm:prSet presAssocID="{06546D19-014B-48C7-8764-442CD554D09F}" presName="negativeSpace" presStyleCnt="0"/>
      <dgm:spPr/>
    </dgm:pt>
    <dgm:pt modelId="{43D21606-F2AD-4CC5-99C7-DE6401BC0DD7}" type="pres">
      <dgm:prSet presAssocID="{06546D19-014B-48C7-8764-442CD554D09F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F86E500-2F17-47E4-A697-9959523BFD4B}" srcId="{91DEADA4-0F9B-4099-BA43-393BEFB1DD32}" destId="{DB8C3CDC-35D1-471B-99E7-FA34105F1189}" srcOrd="2" destOrd="0" parTransId="{D8643631-89A6-4DE6-9CB7-8DF8686D9D09}" sibTransId="{66779750-825D-4E1A-8227-1CB08487A877}"/>
    <dgm:cxn modelId="{17A8F40B-40B7-4621-8F27-10B6DD625630}" srcId="{C4656115-1C8B-4E8D-91C9-D92B8782D335}" destId="{4062B0F1-0D22-4F8B-8F6D-7DF2DE240CC3}" srcOrd="0" destOrd="0" parTransId="{0030F0D8-0C49-4A57-A50D-5101553B5A2A}" sibTransId="{7DEA24AB-4A2F-4445-99B1-54DB16D59C3C}"/>
    <dgm:cxn modelId="{37BDE812-3949-4F55-9E9C-D72ABB67949B}" type="presOf" srcId="{B18A803F-1E7D-4980-AE3F-12C9C45C54A8}" destId="{43D21606-F2AD-4CC5-99C7-DE6401BC0DD7}" srcOrd="0" destOrd="2" presId="urn:microsoft.com/office/officeart/2005/8/layout/list1"/>
    <dgm:cxn modelId="{547AC82D-1717-4F6A-B153-161B44063235}" srcId="{91DEADA4-0F9B-4099-BA43-393BEFB1DD32}" destId="{B18A803F-1E7D-4980-AE3F-12C9C45C54A8}" srcOrd="0" destOrd="0" parTransId="{4B372C0B-7A59-4C0D-9D8B-B368DB72DF4D}" sibTransId="{B7AE94A0-C256-4184-9F27-7BB2843323A5}"/>
    <dgm:cxn modelId="{1EE98D31-1002-4F2F-9227-6CE61283BF18}" type="presOf" srcId="{91DEADA4-0F9B-4099-BA43-393BEFB1DD32}" destId="{43D21606-F2AD-4CC5-99C7-DE6401BC0DD7}" srcOrd="0" destOrd="1" presId="urn:microsoft.com/office/officeart/2005/8/layout/list1"/>
    <dgm:cxn modelId="{136C6435-3B2B-4CEB-AA7E-BA5642F4D946}" type="presOf" srcId="{4062B0F1-0D22-4F8B-8F6D-7DF2DE240CC3}" destId="{06D3E483-E9C6-4D05-B9B4-ED6E6DCD82A8}" srcOrd="0" destOrd="0" presId="urn:microsoft.com/office/officeart/2005/8/layout/list1"/>
    <dgm:cxn modelId="{B36DD93A-1200-4B0D-8CB2-0E79AEBA72B7}" type="presOf" srcId="{C4656115-1C8B-4E8D-91C9-D92B8782D335}" destId="{1B97A899-DA11-44FB-95BC-5515E495CD48}" srcOrd="0" destOrd="0" presId="urn:microsoft.com/office/officeart/2005/8/layout/list1"/>
    <dgm:cxn modelId="{0C34CD63-A342-456C-9F2D-C85E0AD472EE}" type="presOf" srcId="{58EAC473-E602-4E34-90DE-2643198B5B9C}" destId="{4DFBF4A0-D20F-4C22-904A-A67996394B0D}" srcOrd="0" destOrd="0" presId="urn:microsoft.com/office/officeart/2005/8/layout/list1"/>
    <dgm:cxn modelId="{6557A666-FF41-40FC-8C8F-F1574B99FA54}" type="presOf" srcId="{81EB6876-D689-4124-AFCD-2E7C6DD086EB}" destId="{06D3E483-E9C6-4D05-B9B4-ED6E6DCD82A8}" srcOrd="0" destOrd="1" presId="urn:microsoft.com/office/officeart/2005/8/layout/list1"/>
    <dgm:cxn modelId="{EEC02F48-7E0D-4772-BA8B-0036AFF97899}" srcId="{06546D19-014B-48C7-8764-442CD554D09F}" destId="{91DEADA4-0F9B-4099-BA43-393BEFB1DD32}" srcOrd="1" destOrd="0" parTransId="{2220AF5B-B3A2-4D8D-931D-60BCB36F7071}" sibTransId="{98B8E6D8-B803-4E50-9897-4DA399F1449B}"/>
    <dgm:cxn modelId="{EC49CB49-F73B-47BC-939E-9A6D034DA737}" srcId="{06546D19-014B-48C7-8764-442CD554D09F}" destId="{0E38065F-02E2-453B-B8F1-19042556DB21}" srcOrd="0" destOrd="0" parTransId="{1387B946-FC2E-44DD-AFE4-801E72A8EB68}" sibTransId="{30CD8701-D56D-4CC6-B4A1-8AECF246F838}"/>
    <dgm:cxn modelId="{41324B73-F185-4F95-90C4-30B6A7AA0E2C}" srcId="{91DEADA4-0F9B-4099-BA43-393BEFB1DD32}" destId="{3F1BE3E9-5E75-4F50-AA56-4B5CC1155101}" srcOrd="1" destOrd="0" parTransId="{6D854EEB-82D8-4FA5-A18D-B9444BBB05E6}" sibTransId="{57F8BEFC-55FD-43FA-A8D3-D7227C64D628}"/>
    <dgm:cxn modelId="{62C03A7B-176D-4DEF-8CFD-F21098C23D7A}" srcId="{58EAC473-E602-4E34-90DE-2643198B5B9C}" destId="{C4656115-1C8B-4E8D-91C9-D92B8782D335}" srcOrd="0" destOrd="0" parTransId="{D77E49FD-A9A6-4A71-B1CD-BADAE74757A2}" sibTransId="{53610ED6-2855-4487-BBDC-08A55C44787C}"/>
    <dgm:cxn modelId="{E3D7A985-80A1-4F8B-9BBC-4A1F654B2CE4}" type="presOf" srcId="{951DA740-4775-4772-AC37-470F9A9B59F8}" destId="{43D21606-F2AD-4CC5-99C7-DE6401BC0DD7}" srcOrd="0" destOrd="5" presId="urn:microsoft.com/office/officeart/2005/8/layout/list1"/>
    <dgm:cxn modelId="{07860A8C-0A9B-4908-B318-0E1AB6F44CC5}" type="presOf" srcId="{DB8C3CDC-35D1-471B-99E7-FA34105F1189}" destId="{43D21606-F2AD-4CC5-99C7-DE6401BC0DD7}" srcOrd="0" destOrd="4" presId="urn:microsoft.com/office/officeart/2005/8/layout/list1"/>
    <dgm:cxn modelId="{545C09A3-E1AC-48A4-B7FC-483FABAC5BF5}" type="presOf" srcId="{C4656115-1C8B-4E8D-91C9-D92B8782D335}" destId="{5F43F711-5B4C-47CA-A0B4-460DDEDA0552}" srcOrd="1" destOrd="0" presId="urn:microsoft.com/office/officeart/2005/8/layout/list1"/>
    <dgm:cxn modelId="{DED079A6-B417-4D6D-BA30-225A39E3B064}" srcId="{C4656115-1C8B-4E8D-91C9-D92B8782D335}" destId="{81EB6876-D689-4124-AFCD-2E7C6DD086EB}" srcOrd="1" destOrd="0" parTransId="{E4608295-6B02-4C02-9F44-33E0546F1004}" sibTransId="{2632670B-421A-491D-8B3F-EB22944DF8C3}"/>
    <dgm:cxn modelId="{052E3CB8-4E10-4D48-BD30-43469A773DD1}" srcId="{58EAC473-E602-4E34-90DE-2643198B5B9C}" destId="{06546D19-014B-48C7-8764-442CD554D09F}" srcOrd="1" destOrd="0" parTransId="{6D3EC259-F80C-4EDF-859A-D607245CBD4C}" sibTransId="{D6E72E8E-78E1-47E4-82F5-7AE287DF33B1}"/>
    <dgm:cxn modelId="{6292EFB8-EE8B-4F3C-B352-8BE5965773A8}" srcId="{91DEADA4-0F9B-4099-BA43-393BEFB1DD32}" destId="{4A13AF84-D52E-4512-B402-D11FAEC69618}" srcOrd="4" destOrd="0" parTransId="{4F71DF8B-DA80-405F-BEC1-D911C32F6FC3}" sibTransId="{2B496533-C1B5-42D2-B4AB-ACB0E6552289}"/>
    <dgm:cxn modelId="{F7280BB9-71C3-47E1-8748-642792458785}" srcId="{91DEADA4-0F9B-4099-BA43-393BEFB1DD32}" destId="{951DA740-4775-4772-AC37-470F9A9B59F8}" srcOrd="3" destOrd="0" parTransId="{55F35924-B061-4440-96DB-9CE5B76CA1B6}" sibTransId="{70514914-5C1C-4B03-9BBB-9C6232159577}"/>
    <dgm:cxn modelId="{CC781CCE-A107-4AEB-AC12-C58A94BDD46B}" type="presOf" srcId="{06546D19-014B-48C7-8764-442CD554D09F}" destId="{9C9C07C3-CA41-4E4A-8618-909273B75259}" srcOrd="0" destOrd="0" presId="urn:microsoft.com/office/officeart/2005/8/layout/list1"/>
    <dgm:cxn modelId="{4A2B54E1-C940-4948-BAC0-1A7574603F36}" type="presOf" srcId="{06546D19-014B-48C7-8764-442CD554D09F}" destId="{D9EE22F5-BE6F-47C1-9697-9CF79D332000}" srcOrd="1" destOrd="0" presId="urn:microsoft.com/office/officeart/2005/8/layout/list1"/>
    <dgm:cxn modelId="{D65A6BEC-2C69-4BD6-99D4-5B0919DF30C7}" type="presOf" srcId="{0E38065F-02E2-453B-B8F1-19042556DB21}" destId="{43D21606-F2AD-4CC5-99C7-DE6401BC0DD7}" srcOrd="0" destOrd="0" presId="urn:microsoft.com/office/officeart/2005/8/layout/list1"/>
    <dgm:cxn modelId="{B41C72EC-40B3-4478-B51B-A380EF5DB67B}" type="presOf" srcId="{3F1BE3E9-5E75-4F50-AA56-4B5CC1155101}" destId="{43D21606-F2AD-4CC5-99C7-DE6401BC0DD7}" srcOrd="0" destOrd="3" presId="urn:microsoft.com/office/officeart/2005/8/layout/list1"/>
    <dgm:cxn modelId="{7FD952EF-5507-496F-A471-7591FE512131}" type="presOf" srcId="{4A13AF84-D52E-4512-B402-D11FAEC69618}" destId="{43D21606-F2AD-4CC5-99C7-DE6401BC0DD7}" srcOrd="0" destOrd="6" presId="urn:microsoft.com/office/officeart/2005/8/layout/list1"/>
    <dgm:cxn modelId="{16FC9DAE-563F-458F-B247-463E1E53A78C}" type="presParOf" srcId="{4DFBF4A0-D20F-4C22-904A-A67996394B0D}" destId="{92225C08-EDC8-40C9-A344-65BC1FE3C89C}" srcOrd="0" destOrd="0" presId="urn:microsoft.com/office/officeart/2005/8/layout/list1"/>
    <dgm:cxn modelId="{CDF861F3-558D-4F35-90D7-5617EA130A95}" type="presParOf" srcId="{92225C08-EDC8-40C9-A344-65BC1FE3C89C}" destId="{1B97A899-DA11-44FB-95BC-5515E495CD48}" srcOrd="0" destOrd="0" presId="urn:microsoft.com/office/officeart/2005/8/layout/list1"/>
    <dgm:cxn modelId="{0F1F9C97-77B7-4BE0-BCFD-F630055EEC7F}" type="presParOf" srcId="{92225C08-EDC8-40C9-A344-65BC1FE3C89C}" destId="{5F43F711-5B4C-47CA-A0B4-460DDEDA0552}" srcOrd="1" destOrd="0" presId="urn:microsoft.com/office/officeart/2005/8/layout/list1"/>
    <dgm:cxn modelId="{16320E35-3DBF-49F8-9963-D8AB94F590C9}" type="presParOf" srcId="{4DFBF4A0-D20F-4C22-904A-A67996394B0D}" destId="{7E8FEBDD-73DC-494F-9CFC-442DD3D60754}" srcOrd="1" destOrd="0" presId="urn:microsoft.com/office/officeart/2005/8/layout/list1"/>
    <dgm:cxn modelId="{43C95C00-89F0-48E0-943A-8E97002DE238}" type="presParOf" srcId="{4DFBF4A0-D20F-4C22-904A-A67996394B0D}" destId="{06D3E483-E9C6-4D05-B9B4-ED6E6DCD82A8}" srcOrd="2" destOrd="0" presId="urn:microsoft.com/office/officeart/2005/8/layout/list1"/>
    <dgm:cxn modelId="{5B1CA9C1-A695-4786-BD38-A9964B5A8A24}" type="presParOf" srcId="{4DFBF4A0-D20F-4C22-904A-A67996394B0D}" destId="{2DB0F442-4226-451D-AE89-94DA7406C458}" srcOrd="3" destOrd="0" presId="urn:microsoft.com/office/officeart/2005/8/layout/list1"/>
    <dgm:cxn modelId="{90E15BE2-53E2-4C95-BA57-5B1FFEC8E5A4}" type="presParOf" srcId="{4DFBF4A0-D20F-4C22-904A-A67996394B0D}" destId="{86CCB25F-F2E6-46B4-8A81-80A5E3B26518}" srcOrd="4" destOrd="0" presId="urn:microsoft.com/office/officeart/2005/8/layout/list1"/>
    <dgm:cxn modelId="{08D94293-DB07-468C-83BD-2A48E191D10F}" type="presParOf" srcId="{86CCB25F-F2E6-46B4-8A81-80A5E3B26518}" destId="{9C9C07C3-CA41-4E4A-8618-909273B75259}" srcOrd="0" destOrd="0" presId="urn:microsoft.com/office/officeart/2005/8/layout/list1"/>
    <dgm:cxn modelId="{0B3DF414-C90C-4AC4-9968-12B006135FB6}" type="presParOf" srcId="{86CCB25F-F2E6-46B4-8A81-80A5E3B26518}" destId="{D9EE22F5-BE6F-47C1-9697-9CF79D332000}" srcOrd="1" destOrd="0" presId="urn:microsoft.com/office/officeart/2005/8/layout/list1"/>
    <dgm:cxn modelId="{B1A8953F-EA98-456A-B920-3FAFF814D116}" type="presParOf" srcId="{4DFBF4A0-D20F-4C22-904A-A67996394B0D}" destId="{79B0DF1B-3C06-49D8-A641-E9C988C0B950}" srcOrd="5" destOrd="0" presId="urn:microsoft.com/office/officeart/2005/8/layout/list1"/>
    <dgm:cxn modelId="{E6ED56BE-C695-4A87-94B4-76254DDA8B7B}" type="presParOf" srcId="{4DFBF4A0-D20F-4C22-904A-A67996394B0D}" destId="{43D21606-F2AD-4CC5-99C7-DE6401BC0DD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99DD9C7-57A1-4D49-AA74-AC6D4D7B28B2}" type="doc">
      <dgm:prSet loTypeId="urn:microsoft.com/office/officeart/2005/8/layout/list1" loCatId="list" qsTypeId="urn:microsoft.com/office/officeart/2005/8/quickstyle/simple2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401541C1-862C-4257-A9D1-590FBA66FAC4}">
      <dgm:prSet/>
      <dgm:spPr/>
      <dgm:t>
        <a:bodyPr/>
        <a:lstStyle/>
        <a:p>
          <a:r>
            <a:rPr lang="en-US"/>
            <a:t>Supporting Education </a:t>
          </a:r>
        </a:p>
      </dgm:t>
    </dgm:pt>
    <dgm:pt modelId="{F788256C-C301-4B8F-A15E-C52371E92AA7}" type="parTrans" cxnId="{3CCC0585-4A8A-463E-A179-C173FC7FCEBE}">
      <dgm:prSet/>
      <dgm:spPr/>
      <dgm:t>
        <a:bodyPr/>
        <a:lstStyle/>
        <a:p>
          <a:endParaRPr lang="en-US"/>
        </a:p>
      </dgm:t>
    </dgm:pt>
    <dgm:pt modelId="{6318DAC4-6038-4CAD-8659-B4C4726A6008}" type="sibTrans" cxnId="{3CCC0585-4A8A-463E-A179-C173FC7FCEBE}">
      <dgm:prSet/>
      <dgm:spPr/>
      <dgm:t>
        <a:bodyPr/>
        <a:lstStyle/>
        <a:p>
          <a:endParaRPr lang="en-US"/>
        </a:p>
      </dgm:t>
    </dgm:pt>
    <dgm:pt modelId="{EB32B62F-EEC4-418A-9681-0B9E2295B11A}">
      <dgm:prSet/>
      <dgm:spPr/>
      <dgm:t>
        <a:bodyPr/>
        <a:lstStyle/>
        <a:p>
          <a:r>
            <a:rPr lang="en-GB">
              <a:latin typeface="+mn-lt"/>
            </a:rPr>
            <a:t>Cross-institution interoperability around exchange of student credentials and courseware</a:t>
          </a:r>
          <a:endParaRPr lang="en-US">
            <a:latin typeface="+mn-lt"/>
          </a:endParaRPr>
        </a:p>
      </dgm:t>
    </dgm:pt>
    <dgm:pt modelId="{E44085E9-5E3B-4828-A06C-EDCC10861370}" type="parTrans" cxnId="{5523D776-82A2-4623-831C-755D74524EAB}">
      <dgm:prSet/>
      <dgm:spPr/>
      <dgm:t>
        <a:bodyPr/>
        <a:lstStyle/>
        <a:p>
          <a:endParaRPr lang="en-US"/>
        </a:p>
      </dgm:t>
    </dgm:pt>
    <dgm:pt modelId="{70656383-2243-44DE-A7B7-B74F45CF0ED4}" type="sibTrans" cxnId="{5523D776-82A2-4623-831C-755D74524EAB}">
      <dgm:prSet/>
      <dgm:spPr/>
      <dgm:t>
        <a:bodyPr/>
        <a:lstStyle/>
        <a:p>
          <a:endParaRPr lang="en-US"/>
        </a:p>
      </dgm:t>
    </dgm:pt>
    <dgm:pt modelId="{F33C4249-7D5E-47E2-974C-05D529464953}">
      <dgm:prSet/>
      <dgm:spPr/>
      <dgm:t>
        <a:bodyPr/>
        <a:lstStyle/>
        <a:p>
          <a:r>
            <a:rPr lang="en-GB">
              <a:latin typeface="+mn-lt"/>
            </a:rPr>
            <a:t>Location independent consistent service provision</a:t>
          </a:r>
          <a:endParaRPr lang="en-US">
            <a:latin typeface="+mn-lt"/>
          </a:endParaRPr>
        </a:p>
      </dgm:t>
    </dgm:pt>
    <dgm:pt modelId="{B878037C-24E7-41DA-95CC-F73F36D65D39}" type="parTrans" cxnId="{5619A646-48B7-4FCC-A90D-D395047B97F1}">
      <dgm:prSet/>
      <dgm:spPr/>
      <dgm:t>
        <a:bodyPr/>
        <a:lstStyle/>
        <a:p>
          <a:endParaRPr lang="en-US"/>
        </a:p>
      </dgm:t>
    </dgm:pt>
    <dgm:pt modelId="{2E56D85A-7D82-4ECC-AF05-F82C85DFFDB3}" type="sibTrans" cxnId="{5619A646-48B7-4FCC-A90D-D395047B97F1}">
      <dgm:prSet/>
      <dgm:spPr/>
      <dgm:t>
        <a:bodyPr/>
        <a:lstStyle/>
        <a:p>
          <a:endParaRPr lang="en-US"/>
        </a:p>
      </dgm:t>
    </dgm:pt>
    <dgm:pt modelId="{CF4158F2-3F4E-4A10-8E79-9C5CEAD3DF32}">
      <dgm:prSet/>
      <dgm:spPr/>
      <dgm:t>
        <a:bodyPr/>
        <a:lstStyle/>
        <a:p>
          <a:r>
            <a:rPr lang="en-US"/>
            <a:t>Research data sharing</a:t>
          </a:r>
        </a:p>
      </dgm:t>
    </dgm:pt>
    <dgm:pt modelId="{7E692017-80AD-4B2C-9D73-8913FC68FBC8}" type="parTrans" cxnId="{4EFDC1C5-B12C-4CDA-872B-7D2D123C4168}">
      <dgm:prSet/>
      <dgm:spPr/>
      <dgm:t>
        <a:bodyPr/>
        <a:lstStyle/>
        <a:p>
          <a:endParaRPr lang="en-US"/>
        </a:p>
      </dgm:t>
    </dgm:pt>
    <dgm:pt modelId="{88D626AA-6C94-4756-9193-0A52563308C7}" type="sibTrans" cxnId="{4EFDC1C5-B12C-4CDA-872B-7D2D123C4168}">
      <dgm:prSet/>
      <dgm:spPr/>
      <dgm:t>
        <a:bodyPr/>
        <a:lstStyle/>
        <a:p>
          <a:endParaRPr lang="en-US"/>
        </a:p>
      </dgm:t>
    </dgm:pt>
    <dgm:pt modelId="{6E683FB6-F0C3-4F32-BE04-F632E12C5F0A}">
      <dgm:prSet/>
      <dgm:spPr/>
      <dgm:t>
        <a:bodyPr/>
        <a:lstStyle/>
        <a:p>
          <a:r>
            <a:rPr lang="en-GB"/>
            <a:t>Coordinating NRENs’ experience with the role of national or thematic EOSC node</a:t>
          </a:r>
          <a:endParaRPr lang="en-US"/>
        </a:p>
      </dgm:t>
    </dgm:pt>
    <dgm:pt modelId="{1037E824-23C3-4D22-A1AF-320659A45DAA}" type="parTrans" cxnId="{CD4938FE-7330-4861-976D-023A4802EAF5}">
      <dgm:prSet/>
      <dgm:spPr/>
      <dgm:t>
        <a:bodyPr/>
        <a:lstStyle/>
        <a:p>
          <a:endParaRPr lang="en-US"/>
        </a:p>
      </dgm:t>
    </dgm:pt>
    <dgm:pt modelId="{A0A6DBDC-D31B-4398-A95C-222A18BCF179}" type="sibTrans" cxnId="{CD4938FE-7330-4861-976D-023A4802EAF5}">
      <dgm:prSet/>
      <dgm:spPr/>
      <dgm:t>
        <a:bodyPr/>
        <a:lstStyle/>
        <a:p>
          <a:endParaRPr lang="en-US"/>
        </a:p>
      </dgm:t>
    </dgm:pt>
    <dgm:pt modelId="{DA6C5E02-5C0F-403A-9DE3-2D48EDFC0EEA}">
      <dgm:prSet/>
      <dgm:spPr/>
      <dgm:t>
        <a:bodyPr/>
        <a:lstStyle/>
        <a:p>
          <a:r>
            <a:rPr lang="en-GB"/>
            <a:t>Data Spaces / -Lakes </a:t>
          </a:r>
          <a:r>
            <a:rPr lang="en-GB" i="1">
              <a:solidFill>
                <a:srgbClr val="0070C0"/>
              </a:solidFill>
            </a:rPr>
            <a:t>(definite WP4 connection!)</a:t>
          </a:r>
          <a:endParaRPr lang="en-US" i="1">
            <a:solidFill>
              <a:srgbClr val="0070C0"/>
            </a:solidFill>
          </a:endParaRPr>
        </a:p>
      </dgm:t>
    </dgm:pt>
    <dgm:pt modelId="{31CAE40C-AA63-4C04-8EB5-A7D2B8A40022}" type="parTrans" cxnId="{B247197E-653C-491F-82D7-49104D7147CE}">
      <dgm:prSet/>
      <dgm:spPr/>
      <dgm:t>
        <a:bodyPr/>
        <a:lstStyle/>
        <a:p>
          <a:endParaRPr lang="en-US"/>
        </a:p>
      </dgm:t>
    </dgm:pt>
    <dgm:pt modelId="{8D617D08-6840-4712-AECD-7BEC755FDD87}" type="sibTrans" cxnId="{B247197E-653C-491F-82D7-49104D7147CE}">
      <dgm:prSet/>
      <dgm:spPr/>
      <dgm:t>
        <a:bodyPr/>
        <a:lstStyle/>
        <a:p>
          <a:endParaRPr lang="en-US"/>
        </a:p>
      </dgm:t>
    </dgm:pt>
    <dgm:pt modelId="{899851F0-A8C3-4BFE-B4CD-0A707D0CAD13}">
      <dgm:prSet/>
      <dgm:spPr/>
      <dgm:t>
        <a:bodyPr/>
        <a:lstStyle/>
        <a:p>
          <a:r>
            <a:rPr lang="en-GB"/>
            <a:t>Joint actions towards commercial Suppliers of diverse commercial services</a:t>
          </a:r>
          <a:endParaRPr lang="en-US"/>
        </a:p>
      </dgm:t>
    </dgm:pt>
    <dgm:pt modelId="{CEED4EAE-5138-4BAE-A0BC-0919155CEF54}" type="parTrans" cxnId="{B5A01B43-2736-4208-B542-550104094A81}">
      <dgm:prSet/>
      <dgm:spPr/>
      <dgm:t>
        <a:bodyPr/>
        <a:lstStyle/>
        <a:p>
          <a:endParaRPr lang="en-US"/>
        </a:p>
      </dgm:t>
    </dgm:pt>
    <dgm:pt modelId="{8C11F98E-9CE9-4FFA-9254-2F18D7009AC9}" type="sibTrans" cxnId="{B5A01B43-2736-4208-B542-550104094A81}">
      <dgm:prSet/>
      <dgm:spPr/>
      <dgm:t>
        <a:bodyPr/>
        <a:lstStyle/>
        <a:p>
          <a:endParaRPr lang="en-US"/>
        </a:p>
      </dgm:t>
    </dgm:pt>
    <dgm:pt modelId="{D592AA0E-B134-4558-8427-F3F4EEA1CDE0}">
      <dgm:prSet/>
      <dgm:spPr/>
      <dgm:t>
        <a:bodyPr/>
        <a:lstStyle/>
        <a:p>
          <a:pPr rtl="0"/>
          <a:r>
            <a:rPr lang="en-GB"/>
            <a:t>Leverage the influence that demand aggregation at GÉANT level gives us for beneficial concessions.</a:t>
          </a:r>
          <a:r>
            <a:rPr lang="en-GB">
              <a:latin typeface="Calibri Light" panose="020F0302020204030204"/>
            </a:rPr>
            <a:t> </a:t>
          </a:r>
          <a:endParaRPr lang="en-US"/>
        </a:p>
      </dgm:t>
    </dgm:pt>
    <dgm:pt modelId="{85E220AF-5E01-4C73-A2D0-717708874595}" type="parTrans" cxnId="{DD78C2A0-97A9-4A9F-87B1-10286B06916D}">
      <dgm:prSet/>
      <dgm:spPr/>
      <dgm:t>
        <a:bodyPr/>
        <a:lstStyle/>
        <a:p>
          <a:endParaRPr lang="en-US"/>
        </a:p>
      </dgm:t>
    </dgm:pt>
    <dgm:pt modelId="{D8A1CA59-75DD-4EC7-9F0B-457CFAF0303D}" type="sibTrans" cxnId="{DD78C2A0-97A9-4A9F-87B1-10286B06916D}">
      <dgm:prSet/>
      <dgm:spPr/>
      <dgm:t>
        <a:bodyPr/>
        <a:lstStyle/>
        <a:p>
          <a:endParaRPr lang="en-US"/>
        </a:p>
      </dgm:t>
    </dgm:pt>
    <dgm:pt modelId="{0E10C570-2762-49CA-89DC-8A45FF582959}" type="pres">
      <dgm:prSet presAssocID="{C99DD9C7-57A1-4D49-AA74-AC6D4D7B28B2}" presName="linear" presStyleCnt="0">
        <dgm:presLayoutVars>
          <dgm:dir/>
          <dgm:animLvl val="lvl"/>
          <dgm:resizeHandles val="exact"/>
        </dgm:presLayoutVars>
      </dgm:prSet>
      <dgm:spPr/>
    </dgm:pt>
    <dgm:pt modelId="{19B1C8A6-33D5-42CA-AB3E-AA8034B595AA}" type="pres">
      <dgm:prSet presAssocID="{401541C1-862C-4257-A9D1-590FBA66FAC4}" presName="parentLin" presStyleCnt="0"/>
      <dgm:spPr/>
    </dgm:pt>
    <dgm:pt modelId="{A76E70B8-938F-4662-B829-DDF4337A42F0}" type="pres">
      <dgm:prSet presAssocID="{401541C1-862C-4257-A9D1-590FBA66FAC4}" presName="parentLeftMargin" presStyleLbl="node1" presStyleIdx="0" presStyleCnt="3"/>
      <dgm:spPr/>
    </dgm:pt>
    <dgm:pt modelId="{FFC147C1-E931-4EA5-8D04-5248539178B6}" type="pres">
      <dgm:prSet presAssocID="{401541C1-862C-4257-A9D1-590FBA66FAC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1472CDF-D763-4D6E-A31E-F4D69E1E6CE2}" type="pres">
      <dgm:prSet presAssocID="{401541C1-862C-4257-A9D1-590FBA66FAC4}" presName="negativeSpace" presStyleCnt="0"/>
      <dgm:spPr/>
    </dgm:pt>
    <dgm:pt modelId="{B6D8C915-5CB3-43C9-AEFC-CAF48EFA602F}" type="pres">
      <dgm:prSet presAssocID="{401541C1-862C-4257-A9D1-590FBA66FAC4}" presName="childText" presStyleLbl="conFgAcc1" presStyleIdx="0" presStyleCnt="3">
        <dgm:presLayoutVars>
          <dgm:bulletEnabled val="1"/>
        </dgm:presLayoutVars>
      </dgm:prSet>
      <dgm:spPr/>
    </dgm:pt>
    <dgm:pt modelId="{038083F1-4874-4F1E-8F96-FCCBEE7EBA8F}" type="pres">
      <dgm:prSet presAssocID="{6318DAC4-6038-4CAD-8659-B4C4726A6008}" presName="spaceBetweenRectangles" presStyleCnt="0"/>
      <dgm:spPr/>
    </dgm:pt>
    <dgm:pt modelId="{0D576D90-04B7-4DE9-B7CC-DA9A36DD09CD}" type="pres">
      <dgm:prSet presAssocID="{CF4158F2-3F4E-4A10-8E79-9C5CEAD3DF32}" presName="parentLin" presStyleCnt="0"/>
      <dgm:spPr/>
    </dgm:pt>
    <dgm:pt modelId="{41F0020B-8DC2-4B41-82A2-2299DEB7B01D}" type="pres">
      <dgm:prSet presAssocID="{CF4158F2-3F4E-4A10-8E79-9C5CEAD3DF32}" presName="parentLeftMargin" presStyleLbl="node1" presStyleIdx="0" presStyleCnt="3"/>
      <dgm:spPr/>
    </dgm:pt>
    <dgm:pt modelId="{AA1FF59E-BC79-4BB1-AB47-AE4A40EDE47E}" type="pres">
      <dgm:prSet presAssocID="{CF4158F2-3F4E-4A10-8E79-9C5CEAD3DF3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84C87B2-BDF0-4892-B1DF-F198B7C8F445}" type="pres">
      <dgm:prSet presAssocID="{CF4158F2-3F4E-4A10-8E79-9C5CEAD3DF32}" presName="negativeSpace" presStyleCnt="0"/>
      <dgm:spPr/>
    </dgm:pt>
    <dgm:pt modelId="{35CD1909-47F9-4995-A442-9E7B492AAE7B}" type="pres">
      <dgm:prSet presAssocID="{CF4158F2-3F4E-4A10-8E79-9C5CEAD3DF32}" presName="childText" presStyleLbl="conFgAcc1" presStyleIdx="1" presStyleCnt="3">
        <dgm:presLayoutVars>
          <dgm:bulletEnabled val="1"/>
        </dgm:presLayoutVars>
      </dgm:prSet>
      <dgm:spPr/>
    </dgm:pt>
    <dgm:pt modelId="{B4513CEE-4BEE-4F85-B239-C9B076DD1A56}" type="pres">
      <dgm:prSet presAssocID="{88D626AA-6C94-4756-9193-0A52563308C7}" presName="spaceBetweenRectangles" presStyleCnt="0"/>
      <dgm:spPr/>
    </dgm:pt>
    <dgm:pt modelId="{C25DFF6E-A54E-490A-9436-EE2725AD22FE}" type="pres">
      <dgm:prSet presAssocID="{899851F0-A8C3-4BFE-B4CD-0A707D0CAD13}" presName="parentLin" presStyleCnt="0"/>
      <dgm:spPr/>
    </dgm:pt>
    <dgm:pt modelId="{EA7386D1-B929-4F76-B0BD-DB8A9F01B9AA}" type="pres">
      <dgm:prSet presAssocID="{899851F0-A8C3-4BFE-B4CD-0A707D0CAD13}" presName="parentLeftMargin" presStyleLbl="node1" presStyleIdx="1" presStyleCnt="3"/>
      <dgm:spPr/>
    </dgm:pt>
    <dgm:pt modelId="{D6787940-6F11-4012-9A76-1905FCE68B8C}" type="pres">
      <dgm:prSet presAssocID="{899851F0-A8C3-4BFE-B4CD-0A707D0CAD13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6FA7309-4256-4D42-803D-20BC7EFBD2EA}" type="pres">
      <dgm:prSet presAssocID="{899851F0-A8C3-4BFE-B4CD-0A707D0CAD13}" presName="negativeSpace" presStyleCnt="0"/>
      <dgm:spPr/>
    </dgm:pt>
    <dgm:pt modelId="{DFDF7EB3-81A5-4BD3-B667-B69F43CA1868}" type="pres">
      <dgm:prSet presAssocID="{899851F0-A8C3-4BFE-B4CD-0A707D0CAD1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E16AE07-5BEA-427F-90BD-7458E1D99544}" type="presOf" srcId="{899851F0-A8C3-4BFE-B4CD-0A707D0CAD13}" destId="{D6787940-6F11-4012-9A76-1905FCE68B8C}" srcOrd="1" destOrd="0" presId="urn:microsoft.com/office/officeart/2005/8/layout/list1"/>
    <dgm:cxn modelId="{5419A524-629F-4F9C-B23B-9955D6E8B9EA}" type="presOf" srcId="{C99DD9C7-57A1-4D49-AA74-AC6D4D7B28B2}" destId="{0E10C570-2762-49CA-89DC-8A45FF582959}" srcOrd="0" destOrd="0" presId="urn:microsoft.com/office/officeart/2005/8/layout/list1"/>
    <dgm:cxn modelId="{16631129-1675-4D7B-BF79-9DB1754979DA}" type="presOf" srcId="{F33C4249-7D5E-47E2-974C-05D529464953}" destId="{B6D8C915-5CB3-43C9-AEFC-CAF48EFA602F}" srcOrd="0" destOrd="1" presId="urn:microsoft.com/office/officeart/2005/8/layout/list1"/>
    <dgm:cxn modelId="{B5A01B43-2736-4208-B542-550104094A81}" srcId="{C99DD9C7-57A1-4D49-AA74-AC6D4D7B28B2}" destId="{899851F0-A8C3-4BFE-B4CD-0A707D0CAD13}" srcOrd="2" destOrd="0" parTransId="{CEED4EAE-5138-4BAE-A0BC-0919155CEF54}" sibTransId="{8C11F98E-9CE9-4FFA-9254-2F18D7009AC9}"/>
    <dgm:cxn modelId="{5619A646-48B7-4FCC-A90D-D395047B97F1}" srcId="{401541C1-862C-4257-A9D1-590FBA66FAC4}" destId="{F33C4249-7D5E-47E2-974C-05D529464953}" srcOrd="1" destOrd="0" parTransId="{B878037C-24E7-41DA-95CC-F73F36D65D39}" sibTransId="{2E56D85A-7D82-4ECC-AF05-F82C85DFFDB3}"/>
    <dgm:cxn modelId="{5523D776-82A2-4623-831C-755D74524EAB}" srcId="{401541C1-862C-4257-A9D1-590FBA66FAC4}" destId="{EB32B62F-EEC4-418A-9681-0B9E2295B11A}" srcOrd="0" destOrd="0" parTransId="{E44085E9-5E3B-4828-A06C-EDCC10861370}" sibTransId="{70656383-2243-44DE-A7B7-B74F45CF0ED4}"/>
    <dgm:cxn modelId="{F4FB6E7A-310E-45E1-9204-AA8D3CAA881C}" type="presOf" srcId="{EB32B62F-EEC4-418A-9681-0B9E2295B11A}" destId="{B6D8C915-5CB3-43C9-AEFC-CAF48EFA602F}" srcOrd="0" destOrd="0" presId="urn:microsoft.com/office/officeart/2005/8/layout/list1"/>
    <dgm:cxn modelId="{B247197E-653C-491F-82D7-49104D7147CE}" srcId="{CF4158F2-3F4E-4A10-8E79-9C5CEAD3DF32}" destId="{DA6C5E02-5C0F-403A-9DE3-2D48EDFC0EEA}" srcOrd="1" destOrd="0" parTransId="{31CAE40C-AA63-4C04-8EB5-A7D2B8A40022}" sibTransId="{8D617D08-6840-4712-AECD-7BEC755FDD87}"/>
    <dgm:cxn modelId="{3CCC0585-4A8A-463E-A179-C173FC7FCEBE}" srcId="{C99DD9C7-57A1-4D49-AA74-AC6D4D7B28B2}" destId="{401541C1-862C-4257-A9D1-590FBA66FAC4}" srcOrd="0" destOrd="0" parTransId="{F788256C-C301-4B8F-A15E-C52371E92AA7}" sibTransId="{6318DAC4-6038-4CAD-8659-B4C4726A6008}"/>
    <dgm:cxn modelId="{16B40292-E068-4356-8B57-5E99EBC0F1C4}" type="presOf" srcId="{D592AA0E-B134-4558-8427-F3F4EEA1CDE0}" destId="{DFDF7EB3-81A5-4BD3-B667-B69F43CA1868}" srcOrd="0" destOrd="0" presId="urn:microsoft.com/office/officeart/2005/8/layout/list1"/>
    <dgm:cxn modelId="{F719DA9F-A6A1-4ED5-B3FB-7E1889BBDDB1}" type="presOf" srcId="{DA6C5E02-5C0F-403A-9DE3-2D48EDFC0EEA}" destId="{35CD1909-47F9-4995-A442-9E7B492AAE7B}" srcOrd="0" destOrd="1" presId="urn:microsoft.com/office/officeart/2005/8/layout/list1"/>
    <dgm:cxn modelId="{DD78C2A0-97A9-4A9F-87B1-10286B06916D}" srcId="{899851F0-A8C3-4BFE-B4CD-0A707D0CAD13}" destId="{D592AA0E-B134-4558-8427-F3F4EEA1CDE0}" srcOrd="0" destOrd="0" parTransId="{85E220AF-5E01-4C73-A2D0-717708874595}" sibTransId="{D8A1CA59-75DD-4EC7-9F0B-457CFAF0303D}"/>
    <dgm:cxn modelId="{E7AE85A7-ECBC-4A10-A1A6-470E993CB758}" type="presOf" srcId="{899851F0-A8C3-4BFE-B4CD-0A707D0CAD13}" destId="{EA7386D1-B929-4F76-B0BD-DB8A9F01B9AA}" srcOrd="0" destOrd="0" presId="urn:microsoft.com/office/officeart/2005/8/layout/list1"/>
    <dgm:cxn modelId="{718C50AC-159F-4E8B-A22B-28DAF2498BC3}" type="presOf" srcId="{CF4158F2-3F4E-4A10-8E79-9C5CEAD3DF32}" destId="{41F0020B-8DC2-4B41-82A2-2299DEB7B01D}" srcOrd="0" destOrd="0" presId="urn:microsoft.com/office/officeart/2005/8/layout/list1"/>
    <dgm:cxn modelId="{7BF5D1B6-4204-426B-B2F1-DD896FA0FB3D}" type="presOf" srcId="{CF4158F2-3F4E-4A10-8E79-9C5CEAD3DF32}" destId="{AA1FF59E-BC79-4BB1-AB47-AE4A40EDE47E}" srcOrd="1" destOrd="0" presId="urn:microsoft.com/office/officeart/2005/8/layout/list1"/>
    <dgm:cxn modelId="{BBEF1FB7-4C14-48E7-9205-2F221C394195}" type="presOf" srcId="{401541C1-862C-4257-A9D1-590FBA66FAC4}" destId="{A76E70B8-938F-4662-B829-DDF4337A42F0}" srcOrd="0" destOrd="0" presId="urn:microsoft.com/office/officeart/2005/8/layout/list1"/>
    <dgm:cxn modelId="{4EFDC1C5-B12C-4CDA-872B-7D2D123C4168}" srcId="{C99DD9C7-57A1-4D49-AA74-AC6D4D7B28B2}" destId="{CF4158F2-3F4E-4A10-8E79-9C5CEAD3DF32}" srcOrd="1" destOrd="0" parTransId="{7E692017-80AD-4B2C-9D73-8913FC68FBC8}" sibTransId="{88D626AA-6C94-4756-9193-0A52563308C7}"/>
    <dgm:cxn modelId="{0C1C37D9-56D1-45AA-B2BA-6A1B0FF7439C}" type="presOf" srcId="{401541C1-862C-4257-A9D1-590FBA66FAC4}" destId="{FFC147C1-E931-4EA5-8D04-5248539178B6}" srcOrd="1" destOrd="0" presId="urn:microsoft.com/office/officeart/2005/8/layout/list1"/>
    <dgm:cxn modelId="{316874F1-5904-4CEE-B833-6DBFE303562C}" type="presOf" srcId="{6E683FB6-F0C3-4F32-BE04-F632E12C5F0A}" destId="{35CD1909-47F9-4995-A442-9E7B492AAE7B}" srcOrd="0" destOrd="0" presId="urn:microsoft.com/office/officeart/2005/8/layout/list1"/>
    <dgm:cxn modelId="{CD4938FE-7330-4861-976D-023A4802EAF5}" srcId="{CF4158F2-3F4E-4A10-8E79-9C5CEAD3DF32}" destId="{6E683FB6-F0C3-4F32-BE04-F632E12C5F0A}" srcOrd="0" destOrd="0" parTransId="{1037E824-23C3-4D22-A1AF-320659A45DAA}" sibTransId="{A0A6DBDC-D31B-4398-A95C-222A18BCF179}"/>
    <dgm:cxn modelId="{401E23DF-83FA-40AC-968E-23548A06177E}" type="presParOf" srcId="{0E10C570-2762-49CA-89DC-8A45FF582959}" destId="{19B1C8A6-33D5-42CA-AB3E-AA8034B595AA}" srcOrd="0" destOrd="0" presId="urn:microsoft.com/office/officeart/2005/8/layout/list1"/>
    <dgm:cxn modelId="{1C38011B-2204-4980-8AB6-60350C1AAB25}" type="presParOf" srcId="{19B1C8A6-33D5-42CA-AB3E-AA8034B595AA}" destId="{A76E70B8-938F-4662-B829-DDF4337A42F0}" srcOrd="0" destOrd="0" presId="urn:microsoft.com/office/officeart/2005/8/layout/list1"/>
    <dgm:cxn modelId="{A5C6E98A-36BC-4947-821F-6B0B1AD63138}" type="presParOf" srcId="{19B1C8A6-33D5-42CA-AB3E-AA8034B595AA}" destId="{FFC147C1-E931-4EA5-8D04-5248539178B6}" srcOrd="1" destOrd="0" presId="urn:microsoft.com/office/officeart/2005/8/layout/list1"/>
    <dgm:cxn modelId="{84443C35-32CD-4DDF-B8A0-8AE78C2A9F75}" type="presParOf" srcId="{0E10C570-2762-49CA-89DC-8A45FF582959}" destId="{D1472CDF-D763-4D6E-A31E-F4D69E1E6CE2}" srcOrd="1" destOrd="0" presId="urn:microsoft.com/office/officeart/2005/8/layout/list1"/>
    <dgm:cxn modelId="{C425CB2E-2BB5-4E80-A405-DA8FC8D81F85}" type="presParOf" srcId="{0E10C570-2762-49CA-89DC-8A45FF582959}" destId="{B6D8C915-5CB3-43C9-AEFC-CAF48EFA602F}" srcOrd="2" destOrd="0" presId="urn:microsoft.com/office/officeart/2005/8/layout/list1"/>
    <dgm:cxn modelId="{EBFDB2F0-AA0C-4B49-A404-DDB94466CCC5}" type="presParOf" srcId="{0E10C570-2762-49CA-89DC-8A45FF582959}" destId="{038083F1-4874-4F1E-8F96-FCCBEE7EBA8F}" srcOrd="3" destOrd="0" presId="urn:microsoft.com/office/officeart/2005/8/layout/list1"/>
    <dgm:cxn modelId="{EB75EF57-9C68-4B43-B7A4-ADB130D2B85C}" type="presParOf" srcId="{0E10C570-2762-49CA-89DC-8A45FF582959}" destId="{0D576D90-04B7-4DE9-B7CC-DA9A36DD09CD}" srcOrd="4" destOrd="0" presId="urn:microsoft.com/office/officeart/2005/8/layout/list1"/>
    <dgm:cxn modelId="{8CDF718C-7E3E-4420-B15D-12CC6F18ECAB}" type="presParOf" srcId="{0D576D90-04B7-4DE9-B7CC-DA9A36DD09CD}" destId="{41F0020B-8DC2-4B41-82A2-2299DEB7B01D}" srcOrd="0" destOrd="0" presId="urn:microsoft.com/office/officeart/2005/8/layout/list1"/>
    <dgm:cxn modelId="{1EA196EB-5770-456A-B1C8-6C3087F470E2}" type="presParOf" srcId="{0D576D90-04B7-4DE9-B7CC-DA9A36DD09CD}" destId="{AA1FF59E-BC79-4BB1-AB47-AE4A40EDE47E}" srcOrd="1" destOrd="0" presId="urn:microsoft.com/office/officeart/2005/8/layout/list1"/>
    <dgm:cxn modelId="{77A6FE76-E223-454A-A72C-FC6C0CA9C457}" type="presParOf" srcId="{0E10C570-2762-49CA-89DC-8A45FF582959}" destId="{384C87B2-BDF0-4892-B1DF-F198B7C8F445}" srcOrd="5" destOrd="0" presId="urn:microsoft.com/office/officeart/2005/8/layout/list1"/>
    <dgm:cxn modelId="{7E1BF0C1-32D8-4911-AF49-E772F61A3120}" type="presParOf" srcId="{0E10C570-2762-49CA-89DC-8A45FF582959}" destId="{35CD1909-47F9-4995-A442-9E7B492AAE7B}" srcOrd="6" destOrd="0" presId="urn:microsoft.com/office/officeart/2005/8/layout/list1"/>
    <dgm:cxn modelId="{6F58176E-4ECF-4016-B23D-C55D6B1E84E2}" type="presParOf" srcId="{0E10C570-2762-49CA-89DC-8A45FF582959}" destId="{B4513CEE-4BEE-4F85-B239-C9B076DD1A56}" srcOrd="7" destOrd="0" presId="urn:microsoft.com/office/officeart/2005/8/layout/list1"/>
    <dgm:cxn modelId="{A55A449B-8347-43F2-A98C-1EA031CBD118}" type="presParOf" srcId="{0E10C570-2762-49CA-89DC-8A45FF582959}" destId="{C25DFF6E-A54E-490A-9436-EE2725AD22FE}" srcOrd="8" destOrd="0" presId="urn:microsoft.com/office/officeart/2005/8/layout/list1"/>
    <dgm:cxn modelId="{6F4CE4B2-BED9-43A6-BAC4-E767B1DD2788}" type="presParOf" srcId="{C25DFF6E-A54E-490A-9436-EE2725AD22FE}" destId="{EA7386D1-B929-4F76-B0BD-DB8A9F01B9AA}" srcOrd="0" destOrd="0" presId="urn:microsoft.com/office/officeart/2005/8/layout/list1"/>
    <dgm:cxn modelId="{A35F6A90-319D-4322-BB44-F2FBDB7465C2}" type="presParOf" srcId="{C25DFF6E-A54E-490A-9436-EE2725AD22FE}" destId="{D6787940-6F11-4012-9A76-1905FCE68B8C}" srcOrd="1" destOrd="0" presId="urn:microsoft.com/office/officeart/2005/8/layout/list1"/>
    <dgm:cxn modelId="{AE2F4C86-F57B-45BC-8E65-649E45180B16}" type="presParOf" srcId="{0E10C570-2762-49CA-89DC-8A45FF582959}" destId="{A6FA7309-4256-4D42-803D-20BC7EFBD2EA}" srcOrd="9" destOrd="0" presId="urn:microsoft.com/office/officeart/2005/8/layout/list1"/>
    <dgm:cxn modelId="{FFBCF558-BBF3-4713-9744-682D0AA02A92}" type="presParOf" srcId="{0E10C570-2762-49CA-89DC-8A45FF582959}" destId="{DFDF7EB3-81A5-4BD3-B667-B69F43CA186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3BD239-81F9-4A91-9BF4-4710197B892C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7ECE0FF-DB07-4ECC-8E3A-A1D7C28A1EDE}">
      <dgm:prSet custT="1"/>
      <dgm:spPr/>
      <dgm:t>
        <a:bodyPr/>
        <a:lstStyle/>
        <a:p>
          <a:r>
            <a:rPr lang="en-US" sz="2400"/>
            <a:t>Pan-European sovereign research data storage infrastructure</a:t>
          </a:r>
        </a:p>
      </dgm:t>
    </dgm:pt>
    <dgm:pt modelId="{A0735E08-D28B-4B14-AAE0-B0583752A150}" type="parTrans" cxnId="{464583DF-FD50-44E8-9E56-2DF316014E68}">
      <dgm:prSet/>
      <dgm:spPr/>
      <dgm:t>
        <a:bodyPr/>
        <a:lstStyle/>
        <a:p>
          <a:endParaRPr lang="en-US" sz="1400"/>
        </a:p>
      </dgm:t>
    </dgm:pt>
    <dgm:pt modelId="{05B872D2-1972-4668-882A-FEF5B0645FE7}" type="sibTrans" cxnId="{464583DF-FD50-44E8-9E56-2DF316014E68}">
      <dgm:prSet/>
      <dgm:spPr/>
      <dgm:t>
        <a:bodyPr/>
        <a:lstStyle/>
        <a:p>
          <a:endParaRPr lang="en-US" sz="1400"/>
        </a:p>
      </dgm:t>
    </dgm:pt>
    <dgm:pt modelId="{3FE6C969-E2E5-45D1-9B05-4C89F3000D7B}">
      <dgm:prSet custT="1"/>
      <dgm:spPr>
        <a:noFill/>
      </dgm:spPr>
      <dgm:t>
        <a:bodyPr/>
        <a:lstStyle/>
        <a:p>
          <a:r>
            <a:rPr lang="en-GB" sz="2000"/>
            <a:t>Unified hardware platform, collectively procured</a:t>
          </a:r>
          <a:endParaRPr lang="en-US" sz="2000"/>
        </a:p>
      </dgm:t>
    </dgm:pt>
    <dgm:pt modelId="{B67E3CFA-CEE5-4854-87CC-00537AA6BAFF}" type="sibTrans" cxnId="{099B7A37-31C6-4ADD-B079-7C5B58C34EEB}">
      <dgm:prSet/>
      <dgm:spPr/>
      <dgm:t>
        <a:bodyPr/>
        <a:lstStyle/>
        <a:p>
          <a:endParaRPr lang="en-US" sz="1400"/>
        </a:p>
      </dgm:t>
    </dgm:pt>
    <dgm:pt modelId="{544707D1-FA23-4BB5-B5EE-9BB69F251ADA}" type="parTrans" cxnId="{099B7A37-31C6-4ADD-B079-7C5B58C34EEB}">
      <dgm:prSet/>
      <dgm:spPr/>
      <dgm:t>
        <a:bodyPr/>
        <a:lstStyle/>
        <a:p>
          <a:endParaRPr lang="en-US" sz="1400"/>
        </a:p>
      </dgm:t>
    </dgm:pt>
    <dgm:pt modelId="{83DEC9F8-422F-45C0-BE36-BC0249FA34C1}">
      <dgm:prSet custT="1"/>
      <dgm:spPr>
        <a:noFill/>
      </dgm:spPr>
      <dgm:t>
        <a:bodyPr/>
        <a:lstStyle/>
        <a:p>
          <a:r>
            <a:rPr lang="en-US" sz="2000"/>
            <a:t>Simple object-storage interfaces</a:t>
          </a:r>
        </a:p>
      </dgm:t>
    </dgm:pt>
    <dgm:pt modelId="{334C204C-6C6D-49C0-9C56-951C8C55DC1F}" type="sibTrans" cxnId="{9FB4E463-FD52-4A11-8E6C-AC7912BC54B3}">
      <dgm:prSet/>
      <dgm:spPr/>
      <dgm:t>
        <a:bodyPr/>
        <a:lstStyle/>
        <a:p>
          <a:endParaRPr lang="en-US" sz="1400"/>
        </a:p>
      </dgm:t>
    </dgm:pt>
    <dgm:pt modelId="{93223FDA-32D9-44B1-9729-128E132C6514}" type="parTrans" cxnId="{9FB4E463-FD52-4A11-8E6C-AC7912BC54B3}">
      <dgm:prSet/>
      <dgm:spPr/>
      <dgm:t>
        <a:bodyPr/>
        <a:lstStyle/>
        <a:p>
          <a:endParaRPr lang="en-US" sz="1400"/>
        </a:p>
      </dgm:t>
    </dgm:pt>
    <dgm:pt modelId="{CA286361-39B1-4098-9735-0B9CC078D8F6}">
      <dgm:prSet custT="1"/>
      <dgm:spPr>
        <a:noFill/>
      </dgm:spPr>
      <dgm:t>
        <a:bodyPr/>
        <a:lstStyle/>
        <a:p>
          <a:r>
            <a:rPr lang="en-GB" sz="2000"/>
            <a:t>Enables temporary and flexible use </a:t>
          </a:r>
          <a:br>
            <a:rPr lang="en-GB" sz="2000"/>
          </a:br>
          <a:r>
            <a:rPr lang="en-GB" sz="2000"/>
            <a:t>of non-sovereign platforms</a:t>
          </a:r>
        </a:p>
      </dgm:t>
    </dgm:pt>
    <dgm:pt modelId="{5FA575C4-5951-4251-BDCF-A9A5A8B713CF}" type="parTrans" cxnId="{4E6CAAF2-99B3-4805-8CE8-67E68EAE6D89}">
      <dgm:prSet/>
      <dgm:spPr/>
      <dgm:t>
        <a:bodyPr/>
        <a:lstStyle/>
        <a:p>
          <a:endParaRPr lang="en-US" sz="1400"/>
        </a:p>
      </dgm:t>
    </dgm:pt>
    <dgm:pt modelId="{02A71C0B-1392-4FE6-8F5B-390250AB9095}" type="sibTrans" cxnId="{4E6CAAF2-99B3-4805-8CE8-67E68EAE6D89}">
      <dgm:prSet/>
      <dgm:spPr/>
      <dgm:t>
        <a:bodyPr/>
        <a:lstStyle/>
        <a:p>
          <a:endParaRPr lang="en-US" sz="1400"/>
        </a:p>
      </dgm:t>
    </dgm:pt>
    <dgm:pt modelId="{88B0FBC8-36C0-4FE4-965C-7F0A8B3B8506}">
      <dgm:prSet custT="1"/>
      <dgm:spPr>
        <a:noFill/>
      </dgm:spPr>
      <dgm:t>
        <a:bodyPr/>
        <a:lstStyle/>
        <a:p>
          <a:r>
            <a:rPr lang="en-GB" sz="2000"/>
            <a:t>Ensures data safety with a copy in a sovereign solution</a:t>
          </a:r>
        </a:p>
      </dgm:t>
    </dgm:pt>
    <dgm:pt modelId="{768BC916-5AC0-44C8-9BE2-3A9D5AC3DBD5}" type="parTrans" cxnId="{906AF7BC-80CC-4518-A6D7-62A634A70261}">
      <dgm:prSet/>
      <dgm:spPr/>
      <dgm:t>
        <a:bodyPr/>
        <a:lstStyle/>
        <a:p>
          <a:endParaRPr lang="en-US"/>
        </a:p>
      </dgm:t>
    </dgm:pt>
    <dgm:pt modelId="{6A67043E-E178-4FDA-82A9-4E97423FBF75}" type="sibTrans" cxnId="{906AF7BC-80CC-4518-A6D7-62A634A70261}">
      <dgm:prSet/>
      <dgm:spPr/>
      <dgm:t>
        <a:bodyPr/>
        <a:lstStyle/>
        <a:p>
          <a:endParaRPr lang="en-US"/>
        </a:p>
      </dgm:t>
    </dgm:pt>
    <dgm:pt modelId="{7597AD7C-ECAD-4A62-98B3-7EEDD64AAC4C}">
      <dgm:prSet custT="1"/>
      <dgm:spPr>
        <a:noFill/>
      </dgm:spPr>
      <dgm:t>
        <a:bodyPr/>
        <a:lstStyle/>
        <a:p>
          <a:r>
            <a:rPr lang="en-US" sz="2000"/>
            <a:t>Capitalises on scale efficiencies and </a:t>
          </a:r>
          <a:br>
            <a:rPr lang="en-US" sz="2000"/>
          </a:br>
          <a:r>
            <a:rPr lang="en-US" sz="2000"/>
            <a:t>collective procurement capability</a:t>
          </a:r>
          <a:endParaRPr lang="en-GB" sz="2000"/>
        </a:p>
      </dgm:t>
    </dgm:pt>
    <dgm:pt modelId="{842DC93B-E333-4A40-B284-B2CFD995DB82}" type="parTrans" cxnId="{32E7D2A0-BADD-4D93-83BA-16CBE6F9EBE3}">
      <dgm:prSet/>
      <dgm:spPr/>
      <dgm:t>
        <a:bodyPr/>
        <a:lstStyle/>
        <a:p>
          <a:endParaRPr lang="en-US"/>
        </a:p>
      </dgm:t>
    </dgm:pt>
    <dgm:pt modelId="{B20C4BA7-8F99-4903-8D22-22130F0D9A2F}" type="sibTrans" cxnId="{32E7D2A0-BADD-4D93-83BA-16CBE6F9EBE3}">
      <dgm:prSet/>
      <dgm:spPr/>
      <dgm:t>
        <a:bodyPr/>
        <a:lstStyle/>
        <a:p>
          <a:endParaRPr lang="en-US"/>
        </a:p>
      </dgm:t>
    </dgm:pt>
    <dgm:pt modelId="{B3689610-2A6D-4C20-980B-42067580FA0D}" type="pres">
      <dgm:prSet presAssocID="{9F3BD239-81F9-4A91-9BF4-4710197B89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751C75E-812B-4BED-9972-DA3D4A7175A9}" type="pres">
      <dgm:prSet presAssocID="{E7ECE0FF-DB07-4ECC-8E3A-A1D7C28A1EDE}" presName="root" presStyleCnt="0"/>
      <dgm:spPr/>
    </dgm:pt>
    <dgm:pt modelId="{A3824FE7-2139-415D-8A14-CE50993575B0}" type="pres">
      <dgm:prSet presAssocID="{E7ECE0FF-DB07-4ECC-8E3A-A1D7C28A1EDE}" presName="rootComposite" presStyleCnt="0"/>
      <dgm:spPr/>
    </dgm:pt>
    <dgm:pt modelId="{60241BD6-8A13-4738-BDB3-F348D6D02E91}" type="pres">
      <dgm:prSet presAssocID="{E7ECE0FF-DB07-4ECC-8E3A-A1D7C28A1EDE}" presName="rootText" presStyleLbl="node1" presStyleIdx="0" presStyleCnt="1" custScaleX="690366" custScaleY="92340"/>
      <dgm:spPr/>
    </dgm:pt>
    <dgm:pt modelId="{A466784E-1BB5-4455-B0DF-FA17BF87098D}" type="pres">
      <dgm:prSet presAssocID="{E7ECE0FF-DB07-4ECC-8E3A-A1D7C28A1EDE}" presName="rootConnector" presStyleLbl="node1" presStyleIdx="0" presStyleCnt="1"/>
      <dgm:spPr/>
    </dgm:pt>
    <dgm:pt modelId="{869D8133-509E-4269-93B2-E3426C063CEA}" type="pres">
      <dgm:prSet presAssocID="{E7ECE0FF-DB07-4ECC-8E3A-A1D7C28A1EDE}" presName="childShape" presStyleCnt="0"/>
      <dgm:spPr/>
    </dgm:pt>
    <dgm:pt modelId="{9BE98815-763E-4003-83DB-8539F51A3DBC}" type="pres">
      <dgm:prSet presAssocID="{544707D1-FA23-4BB5-B5EE-9BB69F251ADA}" presName="Name13" presStyleLbl="parChTrans1D2" presStyleIdx="0" presStyleCnt="5"/>
      <dgm:spPr/>
    </dgm:pt>
    <dgm:pt modelId="{4A50C3E1-BFAD-4A12-929B-32D510BE71E9}" type="pres">
      <dgm:prSet presAssocID="{3FE6C969-E2E5-45D1-9B05-4C89F3000D7B}" presName="childText" presStyleLbl="bgAcc1" presStyleIdx="0" presStyleCnt="5" custScaleX="583019">
        <dgm:presLayoutVars>
          <dgm:bulletEnabled val="1"/>
        </dgm:presLayoutVars>
      </dgm:prSet>
      <dgm:spPr/>
    </dgm:pt>
    <dgm:pt modelId="{F3B669DB-C89B-4549-9C7A-5EE90C29284E}" type="pres">
      <dgm:prSet presAssocID="{93223FDA-32D9-44B1-9729-128E132C6514}" presName="Name13" presStyleLbl="parChTrans1D2" presStyleIdx="1" presStyleCnt="5"/>
      <dgm:spPr/>
    </dgm:pt>
    <dgm:pt modelId="{E72A9796-10CF-44DE-9658-37FFE1EE656B}" type="pres">
      <dgm:prSet presAssocID="{83DEC9F8-422F-45C0-BE36-BC0249FA34C1}" presName="childText" presStyleLbl="bgAcc1" presStyleIdx="1" presStyleCnt="5" custScaleX="583793">
        <dgm:presLayoutVars>
          <dgm:bulletEnabled val="1"/>
        </dgm:presLayoutVars>
      </dgm:prSet>
      <dgm:spPr/>
    </dgm:pt>
    <dgm:pt modelId="{1EE20CAC-D5E8-4F52-83AA-15E53CDB75A2}" type="pres">
      <dgm:prSet presAssocID="{5FA575C4-5951-4251-BDCF-A9A5A8B713CF}" presName="Name13" presStyleLbl="parChTrans1D2" presStyleIdx="2" presStyleCnt="5"/>
      <dgm:spPr/>
    </dgm:pt>
    <dgm:pt modelId="{3AAA83E0-5F18-4B09-85F0-FD2EB032A816}" type="pres">
      <dgm:prSet presAssocID="{CA286361-39B1-4098-9735-0B9CC078D8F6}" presName="childText" presStyleLbl="bgAcc1" presStyleIdx="2" presStyleCnt="5" custScaleX="585202">
        <dgm:presLayoutVars>
          <dgm:bulletEnabled val="1"/>
        </dgm:presLayoutVars>
      </dgm:prSet>
      <dgm:spPr/>
    </dgm:pt>
    <dgm:pt modelId="{10C93E3D-EBC4-41EF-BF65-AFD4D03584B3}" type="pres">
      <dgm:prSet presAssocID="{768BC916-5AC0-44C8-9BE2-3A9D5AC3DBD5}" presName="Name13" presStyleLbl="parChTrans1D2" presStyleIdx="3" presStyleCnt="5"/>
      <dgm:spPr/>
    </dgm:pt>
    <dgm:pt modelId="{5226DDCD-F833-4219-92D3-4441C19F6ED9}" type="pres">
      <dgm:prSet presAssocID="{88B0FBC8-36C0-4FE4-965C-7F0A8B3B8506}" presName="childText" presStyleLbl="bgAcc1" presStyleIdx="3" presStyleCnt="5" custScaleX="589799">
        <dgm:presLayoutVars>
          <dgm:bulletEnabled val="1"/>
        </dgm:presLayoutVars>
      </dgm:prSet>
      <dgm:spPr/>
    </dgm:pt>
    <dgm:pt modelId="{BCE7200C-BCAA-4516-B668-3C85486BDA6E}" type="pres">
      <dgm:prSet presAssocID="{842DC93B-E333-4A40-B284-B2CFD995DB82}" presName="Name13" presStyleLbl="parChTrans1D2" presStyleIdx="4" presStyleCnt="5"/>
      <dgm:spPr/>
    </dgm:pt>
    <dgm:pt modelId="{743A15FD-8080-47F6-A816-A82EDC20D55D}" type="pres">
      <dgm:prSet presAssocID="{7597AD7C-ECAD-4A62-98B3-7EEDD64AAC4C}" presName="childText" presStyleLbl="bgAcc1" presStyleIdx="4" presStyleCnt="5" custScaleX="591665">
        <dgm:presLayoutVars>
          <dgm:bulletEnabled val="1"/>
        </dgm:presLayoutVars>
      </dgm:prSet>
      <dgm:spPr/>
    </dgm:pt>
  </dgm:ptLst>
  <dgm:cxnLst>
    <dgm:cxn modelId="{DD0DE00A-12CC-4F59-AE9A-4323E2CD9428}" type="presOf" srcId="{5FA575C4-5951-4251-BDCF-A9A5A8B713CF}" destId="{1EE20CAC-D5E8-4F52-83AA-15E53CDB75A2}" srcOrd="0" destOrd="0" presId="urn:microsoft.com/office/officeart/2005/8/layout/hierarchy3"/>
    <dgm:cxn modelId="{AACB910D-E43A-459F-BE6F-B844387E0F13}" type="presOf" srcId="{7597AD7C-ECAD-4A62-98B3-7EEDD64AAC4C}" destId="{743A15FD-8080-47F6-A816-A82EDC20D55D}" srcOrd="0" destOrd="0" presId="urn:microsoft.com/office/officeart/2005/8/layout/hierarchy3"/>
    <dgm:cxn modelId="{C549D524-12D2-4E3C-BA33-C67F1A479AAC}" type="presOf" srcId="{88B0FBC8-36C0-4FE4-965C-7F0A8B3B8506}" destId="{5226DDCD-F833-4219-92D3-4441C19F6ED9}" srcOrd="0" destOrd="0" presId="urn:microsoft.com/office/officeart/2005/8/layout/hierarchy3"/>
    <dgm:cxn modelId="{099B7A37-31C6-4ADD-B079-7C5B58C34EEB}" srcId="{E7ECE0FF-DB07-4ECC-8E3A-A1D7C28A1EDE}" destId="{3FE6C969-E2E5-45D1-9B05-4C89F3000D7B}" srcOrd="0" destOrd="0" parTransId="{544707D1-FA23-4BB5-B5EE-9BB69F251ADA}" sibTransId="{B67E3CFA-CEE5-4854-87CC-00537AA6BAFF}"/>
    <dgm:cxn modelId="{9A703A42-A901-4914-AA0A-07917F5CB634}" type="presOf" srcId="{83DEC9F8-422F-45C0-BE36-BC0249FA34C1}" destId="{E72A9796-10CF-44DE-9658-37FFE1EE656B}" srcOrd="0" destOrd="0" presId="urn:microsoft.com/office/officeart/2005/8/layout/hierarchy3"/>
    <dgm:cxn modelId="{9FB4E463-FD52-4A11-8E6C-AC7912BC54B3}" srcId="{E7ECE0FF-DB07-4ECC-8E3A-A1D7C28A1EDE}" destId="{83DEC9F8-422F-45C0-BE36-BC0249FA34C1}" srcOrd="1" destOrd="0" parTransId="{93223FDA-32D9-44B1-9729-128E132C6514}" sibTransId="{334C204C-6C6D-49C0-9C56-951C8C55DC1F}"/>
    <dgm:cxn modelId="{66EE886B-6FA8-4933-A185-A29F270831EA}" type="presOf" srcId="{CA286361-39B1-4098-9735-0B9CC078D8F6}" destId="{3AAA83E0-5F18-4B09-85F0-FD2EB032A816}" srcOrd="0" destOrd="0" presId="urn:microsoft.com/office/officeart/2005/8/layout/hierarchy3"/>
    <dgm:cxn modelId="{B03C5E72-DE23-4A11-AD97-A3F71646EBF9}" type="presOf" srcId="{93223FDA-32D9-44B1-9729-128E132C6514}" destId="{F3B669DB-C89B-4549-9C7A-5EE90C29284E}" srcOrd="0" destOrd="0" presId="urn:microsoft.com/office/officeart/2005/8/layout/hierarchy3"/>
    <dgm:cxn modelId="{D2F32D8A-7F28-40C7-9C19-4EEFCC40D1CE}" type="presOf" srcId="{3FE6C969-E2E5-45D1-9B05-4C89F3000D7B}" destId="{4A50C3E1-BFAD-4A12-929B-32D510BE71E9}" srcOrd="0" destOrd="0" presId="urn:microsoft.com/office/officeart/2005/8/layout/hierarchy3"/>
    <dgm:cxn modelId="{FDCED49B-4BBB-4B6A-B09E-FD428B2913A8}" type="presOf" srcId="{842DC93B-E333-4A40-B284-B2CFD995DB82}" destId="{BCE7200C-BCAA-4516-B668-3C85486BDA6E}" srcOrd="0" destOrd="0" presId="urn:microsoft.com/office/officeart/2005/8/layout/hierarchy3"/>
    <dgm:cxn modelId="{32E7D2A0-BADD-4D93-83BA-16CBE6F9EBE3}" srcId="{E7ECE0FF-DB07-4ECC-8E3A-A1D7C28A1EDE}" destId="{7597AD7C-ECAD-4A62-98B3-7EEDD64AAC4C}" srcOrd="4" destOrd="0" parTransId="{842DC93B-E333-4A40-B284-B2CFD995DB82}" sibTransId="{B20C4BA7-8F99-4903-8D22-22130F0D9A2F}"/>
    <dgm:cxn modelId="{906AF7BC-80CC-4518-A6D7-62A634A70261}" srcId="{E7ECE0FF-DB07-4ECC-8E3A-A1D7C28A1EDE}" destId="{88B0FBC8-36C0-4FE4-965C-7F0A8B3B8506}" srcOrd="3" destOrd="0" parTransId="{768BC916-5AC0-44C8-9BE2-3A9D5AC3DBD5}" sibTransId="{6A67043E-E178-4FDA-82A9-4E97423FBF75}"/>
    <dgm:cxn modelId="{F70FD8BE-B7F7-402F-A71C-05639E5C61C2}" type="presOf" srcId="{E7ECE0FF-DB07-4ECC-8E3A-A1D7C28A1EDE}" destId="{A466784E-1BB5-4455-B0DF-FA17BF87098D}" srcOrd="1" destOrd="0" presId="urn:microsoft.com/office/officeart/2005/8/layout/hierarchy3"/>
    <dgm:cxn modelId="{464583DF-FD50-44E8-9E56-2DF316014E68}" srcId="{9F3BD239-81F9-4A91-9BF4-4710197B892C}" destId="{E7ECE0FF-DB07-4ECC-8E3A-A1D7C28A1EDE}" srcOrd="0" destOrd="0" parTransId="{A0735E08-D28B-4B14-AAE0-B0583752A150}" sibTransId="{05B872D2-1972-4668-882A-FEF5B0645FE7}"/>
    <dgm:cxn modelId="{E34297E0-31D2-416E-89D5-ABFB71EAD5F6}" type="presOf" srcId="{768BC916-5AC0-44C8-9BE2-3A9D5AC3DBD5}" destId="{10C93E3D-EBC4-41EF-BF65-AFD4D03584B3}" srcOrd="0" destOrd="0" presId="urn:microsoft.com/office/officeart/2005/8/layout/hierarchy3"/>
    <dgm:cxn modelId="{2F1730E1-F691-4605-AEF3-3028797D8D9D}" type="presOf" srcId="{544707D1-FA23-4BB5-B5EE-9BB69F251ADA}" destId="{9BE98815-763E-4003-83DB-8539F51A3DBC}" srcOrd="0" destOrd="0" presId="urn:microsoft.com/office/officeart/2005/8/layout/hierarchy3"/>
    <dgm:cxn modelId="{08DA3BEA-887F-4E9F-817D-FACE0CD0EFCE}" type="presOf" srcId="{E7ECE0FF-DB07-4ECC-8E3A-A1D7C28A1EDE}" destId="{60241BD6-8A13-4738-BDB3-F348D6D02E91}" srcOrd="0" destOrd="0" presId="urn:microsoft.com/office/officeart/2005/8/layout/hierarchy3"/>
    <dgm:cxn modelId="{4E6CAAF2-99B3-4805-8CE8-67E68EAE6D89}" srcId="{E7ECE0FF-DB07-4ECC-8E3A-A1D7C28A1EDE}" destId="{CA286361-39B1-4098-9735-0B9CC078D8F6}" srcOrd="2" destOrd="0" parTransId="{5FA575C4-5951-4251-BDCF-A9A5A8B713CF}" sibTransId="{02A71C0B-1392-4FE6-8F5B-390250AB9095}"/>
    <dgm:cxn modelId="{CFF78FFE-57FA-4E06-92D3-F5B3E48B91AD}" type="presOf" srcId="{9F3BD239-81F9-4A91-9BF4-4710197B892C}" destId="{B3689610-2A6D-4C20-980B-42067580FA0D}" srcOrd="0" destOrd="0" presId="urn:microsoft.com/office/officeart/2005/8/layout/hierarchy3"/>
    <dgm:cxn modelId="{940158D9-6304-4D4C-946A-A57A85BF862B}" type="presParOf" srcId="{B3689610-2A6D-4C20-980B-42067580FA0D}" destId="{E751C75E-812B-4BED-9972-DA3D4A7175A9}" srcOrd="0" destOrd="0" presId="urn:microsoft.com/office/officeart/2005/8/layout/hierarchy3"/>
    <dgm:cxn modelId="{38FF8CD4-E99C-4BF0-975B-9DFFC6FB73BE}" type="presParOf" srcId="{E751C75E-812B-4BED-9972-DA3D4A7175A9}" destId="{A3824FE7-2139-415D-8A14-CE50993575B0}" srcOrd="0" destOrd="0" presId="urn:microsoft.com/office/officeart/2005/8/layout/hierarchy3"/>
    <dgm:cxn modelId="{46B5CAA5-14C5-4372-972D-31B18E1CEF5B}" type="presParOf" srcId="{A3824FE7-2139-415D-8A14-CE50993575B0}" destId="{60241BD6-8A13-4738-BDB3-F348D6D02E91}" srcOrd="0" destOrd="0" presId="urn:microsoft.com/office/officeart/2005/8/layout/hierarchy3"/>
    <dgm:cxn modelId="{476A484D-255E-4DB6-BBFC-83BD0205EDDE}" type="presParOf" srcId="{A3824FE7-2139-415D-8A14-CE50993575B0}" destId="{A466784E-1BB5-4455-B0DF-FA17BF87098D}" srcOrd="1" destOrd="0" presId="urn:microsoft.com/office/officeart/2005/8/layout/hierarchy3"/>
    <dgm:cxn modelId="{D4241B11-7E3F-4F3A-8699-029632574FBB}" type="presParOf" srcId="{E751C75E-812B-4BED-9972-DA3D4A7175A9}" destId="{869D8133-509E-4269-93B2-E3426C063CEA}" srcOrd="1" destOrd="0" presId="urn:microsoft.com/office/officeart/2005/8/layout/hierarchy3"/>
    <dgm:cxn modelId="{9567BE5F-58BE-4659-8C72-A51EF6FC6FBA}" type="presParOf" srcId="{869D8133-509E-4269-93B2-E3426C063CEA}" destId="{9BE98815-763E-4003-83DB-8539F51A3DBC}" srcOrd="0" destOrd="0" presId="urn:microsoft.com/office/officeart/2005/8/layout/hierarchy3"/>
    <dgm:cxn modelId="{638CFD17-D695-4C8F-A121-4141F20F2D19}" type="presParOf" srcId="{869D8133-509E-4269-93B2-E3426C063CEA}" destId="{4A50C3E1-BFAD-4A12-929B-32D510BE71E9}" srcOrd="1" destOrd="0" presId="urn:microsoft.com/office/officeart/2005/8/layout/hierarchy3"/>
    <dgm:cxn modelId="{EB578C3E-D8E6-4ED7-A108-6661B5E343D2}" type="presParOf" srcId="{869D8133-509E-4269-93B2-E3426C063CEA}" destId="{F3B669DB-C89B-4549-9C7A-5EE90C29284E}" srcOrd="2" destOrd="0" presId="urn:microsoft.com/office/officeart/2005/8/layout/hierarchy3"/>
    <dgm:cxn modelId="{E1C32F35-A34C-47C2-9432-BB54D992B72B}" type="presParOf" srcId="{869D8133-509E-4269-93B2-E3426C063CEA}" destId="{E72A9796-10CF-44DE-9658-37FFE1EE656B}" srcOrd="3" destOrd="0" presId="urn:microsoft.com/office/officeart/2005/8/layout/hierarchy3"/>
    <dgm:cxn modelId="{27CAAB0E-60E5-4402-8C5D-5A8D77214D6F}" type="presParOf" srcId="{869D8133-509E-4269-93B2-E3426C063CEA}" destId="{1EE20CAC-D5E8-4F52-83AA-15E53CDB75A2}" srcOrd="4" destOrd="0" presId="urn:microsoft.com/office/officeart/2005/8/layout/hierarchy3"/>
    <dgm:cxn modelId="{900F900C-4FE8-4921-9E6C-DC8B3107159C}" type="presParOf" srcId="{869D8133-509E-4269-93B2-E3426C063CEA}" destId="{3AAA83E0-5F18-4B09-85F0-FD2EB032A816}" srcOrd="5" destOrd="0" presId="urn:microsoft.com/office/officeart/2005/8/layout/hierarchy3"/>
    <dgm:cxn modelId="{DFC10164-04E1-4A5A-AEA8-3B3AB4358703}" type="presParOf" srcId="{869D8133-509E-4269-93B2-E3426C063CEA}" destId="{10C93E3D-EBC4-41EF-BF65-AFD4D03584B3}" srcOrd="6" destOrd="0" presId="urn:microsoft.com/office/officeart/2005/8/layout/hierarchy3"/>
    <dgm:cxn modelId="{C615FC6A-2362-4813-9E03-33E3189776C9}" type="presParOf" srcId="{869D8133-509E-4269-93B2-E3426C063CEA}" destId="{5226DDCD-F833-4219-92D3-4441C19F6ED9}" srcOrd="7" destOrd="0" presId="urn:microsoft.com/office/officeart/2005/8/layout/hierarchy3"/>
    <dgm:cxn modelId="{385AEB9C-C734-473C-93D2-1ADEA4932993}" type="presParOf" srcId="{869D8133-509E-4269-93B2-E3426C063CEA}" destId="{BCE7200C-BCAA-4516-B668-3C85486BDA6E}" srcOrd="8" destOrd="0" presId="urn:microsoft.com/office/officeart/2005/8/layout/hierarchy3"/>
    <dgm:cxn modelId="{F82E35B8-2BFE-4CA4-870C-9BAEA28C5E3E}" type="presParOf" srcId="{869D8133-509E-4269-93B2-E3426C063CEA}" destId="{743A15FD-8080-47F6-A816-A82EDC20D55D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0D5569-3A35-4A61-A653-F85F68D32E88}">
      <dsp:nvSpPr>
        <dsp:cNvPr id="0" name=""/>
        <dsp:cNvSpPr/>
      </dsp:nvSpPr>
      <dsp:spPr>
        <a:xfrm>
          <a:off x="1116471" y="2059"/>
          <a:ext cx="8155733" cy="94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Ongoing support for the </a:t>
          </a:r>
          <a:br>
            <a:rPr lang="en-US" sz="2600" kern="1200"/>
          </a:br>
          <a:r>
            <a:rPr lang="en-US" sz="2600" kern="1200"/>
            <a:t>GÉANT Cloud Framework OCRE 2024 and beyond</a:t>
          </a:r>
        </a:p>
      </dsp:txBody>
      <dsp:txXfrm>
        <a:off x="1144216" y="29804"/>
        <a:ext cx="8100243" cy="891798"/>
      </dsp:txXfrm>
    </dsp:sp>
    <dsp:sp modelId="{40CE7893-6C9D-44CB-828C-724863379C40}">
      <dsp:nvSpPr>
        <dsp:cNvPr id="0" name=""/>
        <dsp:cNvSpPr/>
      </dsp:nvSpPr>
      <dsp:spPr>
        <a:xfrm>
          <a:off x="1932045" y="949347"/>
          <a:ext cx="815573" cy="710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466"/>
              </a:lnTo>
              <a:lnTo>
                <a:pt x="815573" y="710466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4AF32D-A091-4AC6-B96D-63B466E14DE4}">
      <dsp:nvSpPr>
        <dsp:cNvPr id="0" name=""/>
        <dsp:cNvSpPr/>
      </dsp:nvSpPr>
      <dsp:spPr>
        <a:xfrm>
          <a:off x="2747618" y="1186169"/>
          <a:ext cx="6526511" cy="947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NREN-facing operational support and information channel</a:t>
          </a:r>
        </a:p>
      </dsp:txBody>
      <dsp:txXfrm>
        <a:off x="2775363" y="1213914"/>
        <a:ext cx="6471021" cy="891798"/>
      </dsp:txXfrm>
    </dsp:sp>
    <dsp:sp modelId="{485AE13E-E69B-4D44-9494-9AE1933DDF21}">
      <dsp:nvSpPr>
        <dsp:cNvPr id="0" name=""/>
        <dsp:cNvSpPr/>
      </dsp:nvSpPr>
      <dsp:spPr>
        <a:xfrm>
          <a:off x="1932045" y="949347"/>
          <a:ext cx="815573" cy="18945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76"/>
              </a:lnTo>
              <a:lnTo>
                <a:pt x="815573" y="1894576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431F74-D8AE-4A8A-829F-147FBD4E12CD}">
      <dsp:nvSpPr>
        <dsp:cNvPr id="0" name=""/>
        <dsp:cNvSpPr/>
      </dsp:nvSpPr>
      <dsp:spPr>
        <a:xfrm>
          <a:off x="2747618" y="2370279"/>
          <a:ext cx="6508581" cy="947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Supplier-facing vendor- and contract management, consumption reporting</a:t>
          </a:r>
        </a:p>
      </dsp:txBody>
      <dsp:txXfrm>
        <a:off x="2775363" y="2398024"/>
        <a:ext cx="6453091" cy="891798"/>
      </dsp:txXfrm>
    </dsp:sp>
    <dsp:sp modelId="{D41B1771-B222-41E7-9568-D99DF234101E}">
      <dsp:nvSpPr>
        <dsp:cNvPr id="0" name=""/>
        <dsp:cNvSpPr/>
      </dsp:nvSpPr>
      <dsp:spPr>
        <a:xfrm>
          <a:off x="1932045" y="949347"/>
          <a:ext cx="761782" cy="3080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80745"/>
              </a:lnTo>
              <a:lnTo>
                <a:pt x="761782" y="308074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30ADBC-F68E-4660-9066-9A1C6D37D3A8}">
      <dsp:nvSpPr>
        <dsp:cNvPr id="0" name=""/>
        <dsp:cNvSpPr/>
      </dsp:nvSpPr>
      <dsp:spPr>
        <a:xfrm>
          <a:off x="2693827" y="3556448"/>
          <a:ext cx="6580302" cy="947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Necessary preparations and execution of future public procurements</a:t>
          </a:r>
        </a:p>
      </dsp:txBody>
      <dsp:txXfrm>
        <a:off x="2721572" y="3584193"/>
        <a:ext cx="6524812" cy="8917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0D5569-3A35-4A61-A653-F85F68D32E88}">
      <dsp:nvSpPr>
        <dsp:cNvPr id="0" name=""/>
        <dsp:cNvSpPr/>
      </dsp:nvSpPr>
      <dsp:spPr>
        <a:xfrm>
          <a:off x="1069796" y="470"/>
          <a:ext cx="8268231" cy="510130"/>
        </a:xfrm>
        <a:prstGeom prst="roundRect">
          <a:avLst>
            <a:gd name="adj" fmla="val 10000"/>
          </a:avLst>
        </a:prstGeom>
        <a:solidFill>
          <a:srgbClr val="C4457A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Services Incubator</a:t>
          </a:r>
        </a:p>
      </dsp:txBody>
      <dsp:txXfrm>
        <a:off x="1084737" y="15411"/>
        <a:ext cx="8238349" cy="480248"/>
      </dsp:txXfrm>
    </dsp:sp>
    <dsp:sp modelId="{40CE7893-6C9D-44CB-828C-724863379C40}">
      <dsp:nvSpPr>
        <dsp:cNvPr id="0" name=""/>
        <dsp:cNvSpPr/>
      </dsp:nvSpPr>
      <dsp:spPr>
        <a:xfrm>
          <a:off x="1896619" y="510601"/>
          <a:ext cx="826823" cy="718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8115"/>
              </a:lnTo>
              <a:lnTo>
                <a:pt x="826823" y="71811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4AF32D-A091-4AC6-B96D-63B466E14DE4}">
      <dsp:nvSpPr>
        <dsp:cNvPr id="0" name=""/>
        <dsp:cNvSpPr/>
      </dsp:nvSpPr>
      <dsp:spPr>
        <a:xfrm>
          <a:off x="2723442" y="749973"/>
          <a:ext cx="6596783" cy="957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GN5-1 pilot incubator successful</a:t>
          </a:r>
        </a:p>
      </dsp:txBody>
      <dsp:txXfrm>
        <a:off x="2751486" y="778017"/>
        <a:ext cx="6540695" cy="901399"/>
      </dsp:txXfrm>
    </dsp:sp>
    <dsp:sp modelId="{485AE13E-E69B-4D44-9494-9AE1933DDF21}">
      <dsp:nvSpPr>
        <dsp:cNvPr id="0" name=""/>
        <dsp:cNvSpPr/>
      </dsp:nvSpPr>
      <dsp:spPr>
        <a:xfrm>
          <a:off x="1896619" y="510601"/>
          <a:ext cx="826823" cy="19149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4975"/>
              </a:lnTo>
              <a:lnTo>
                <a:pt x="826823" y="191497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431F74-D8AE-4A8A-829F-147FBD4E12CD}">
      <dsp:nvSpPr>
        <dsp:cNvPr id="0" name=""/>
        <dsp:cNvSpPr/>
      </dsp:nvSpPr>
      <dsp:spPr>
        <a:xfrm>
          <a:off x="2723442" y="1946832"/>
          <a:ext cx="6578660" cy="957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Effective tool for being agile in face of rapid landscape evolution during project runtime</a:t>
          </a:r>
        </a:p>
      </dsp:txBody>
      <dsp:txXfrm>
        <a:off x="2751486" y="1974876"/>
        <a:ext cx="6522572" cy="901399"/>
      </dsp:txXfrm>
    </dsp:sp>
    <dsp:sp modelId="{D41B1771-B222-41E7-9568-D99DF234101E}">
      <dsp:nvSpPr>
        <dsp:cNvPr id="0" name=""/>
        <dsp:cNvSpPr/>
      </dsp:nvSpPr>
      <dsp:spPr>
        <a:xfrm>
          <a:off x="1896619" y="510601"/>
          <a:ext cx="772453" cy="3112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2305"/>
              </a:lnTo>
              <a:lnTo>
                <a:pt x="772453" y="311230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30ADBC-F68E-4660-9066-9A1C6D37D3A8}">
      <dsp:nvSpPr>
        <dsp:cNvPr id="0" name=""/>
        <dsp:cNvSpPr/>
      </dsp:nvSpPr>
      <dsp:spPr>
        <a:xfrm>
          <a:off x="2669072" y="3144163"/>
          <a:ext cx="6651153" cy="957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Demonstrates expected focus on innovation and </a:t>
          </a:r>
          <a:br>
            <a:rPr lang="en-US" sz="2000" kern="1200"/>
          </a:br>
          <a:r>
            <a:rPr lang="en-US" sz="2000" kern="1200"/>
            <a:t>future-proofing to members and stakeholders</a:t>
          </a:r>
        </a:p>
      </dsp:txBody>
      <dsp:txXfrm>
        <a:off x="2697116" y="3172207"/>
        <a:ext cx="6595065" cy="9013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41BD6-8A13-4738-BDB3-F348D6D02E91}">
      <dsp:nvSpPr>
        <dsp:cNvPr id="0" name=""/>
        <dsp:cNvSpPr/>
      </dsp:nvSpPr>
      <dsp:spPr>
        <a:xfrm>
          <a:off x="1644641" y="1400"/>
          <a:ext cx="7226316" cy="6861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Enhanced data mobility service for mid-range transfers</a:t>
          </a:r>
        </a:p>
      </dsp:txBody>
      <dsp:txXfrm>
        <a:off x="1664737" y="21496"/>
        <a:ext cx="7186124" cy="645952"/>
      </dsp:txXfrm>
    </dsp:sp>
    <dsp:sp modelId="{9BE98815-763E-4003-83DB-8539F51A3DBC}">
      <dsp:nvSpPr>
        <dsp:cNvPr id="0" name=""/>
        <dsp:cNvSpPr/>
      </dsp:nvSpPr>
      <dsp:spPr>
        <a:xfrm>
          <a:off x="2367273" y="687545"/>
          <a:ext cx="722631" cy="439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9487"/>
              </a:lnTo>
              <a:lnTo>
                <a:pt x="722631" y="4394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0C3E1-BFAD-4A12-929B-32D510BE71E9}">
      <dsp:nvSpPr>
        <dsp:cNvPr id="0" name=""/>
        <dsp:cNvSpPr/>
      </dsp:nvSpPr>
      <dsp:spPr>
        <a:xfrm>
          <a:off x="3089904" y="834040"/>
          <a:ext cx="5466226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Supporting Research Infrastructures &amp; </a:t>
          </a:r>
          <a:br>
            <a:rPr lang="en-US" sz="1800" kern="1200"/>
          </a:br>
          <a:r>
            <a:rPr lang="en-US" sz="1800" kern="1200"/>
            <a:t>Data Repositories, interfacing with HPC</a:t>
          </a:r>
        </a:p>
      </dsp:txBody>
      <dsp:txXfrm>
        <a:off x="3107067" y="851203"/>
        <a:ext cx="5431900" cy="551656"/>
      </dsp:txXfrm>
    </dsp:sp>
    <dsp:sp modelId="{F3B669DB-C89B-4549-9C7A-5EE90C29284E}">
      <dsp:nvSpPr>
        <dsp:cNvPr id="0" name=""/>
        <dsp:cNvSpPr/>
      </dsp:nvSpPr>
      <dsp:spPr>
        <a:xfrm>
          <a:off x="2367273" y="687545"/>
          <a:ext cx="722631" cy="1171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1965"/>
              </a:lnTo>
              <a:lnTo>
                <a:pt x="722631" y="11719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2A9796-10CF-44DE-9658-37FFE1EE656B}">
      <dsp:nvSpPr>
        <dsp:cNvPr id="0" name=""/>
        <dsp:cNvSpPr/>
      </dsp:nvSpPr>
      <dsp:spPr>
        <a:xfrm>
          <a:off x="3089904" y="1566519"/>
          <a:ext cx="5473482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Enabling seamless dataset management </a:t>
          </a:r>
          <a:br>
            <a:rPr lang="en-US" sz="1800" kern="1200"/>
          </a:br>
          <a:r>
            <a:rPr lang="en-US" sz="1800" kern="1200"/>
            <a:t>(moving on from bits and files)</a:t>
          </a:r>
        </a:p>
      </dsp:txBody>
      <dsp:txXfrm>
        <a:off x="3107067" y="1583682"/>
        <a:ext cx="5439156" cy="551656"/>
      </dsp:txXfrm>
    </dsp:sp>
    <dsp:sp modelId="{D2C935F2-5BF2-47B7-A1AD-0E9C001FD5C1}">
      <dsp:nvSpPr>
        <dsp:cNvPr id="0" name=""/>
        <dsp:cNvSpPr/>
      </dsp:nvSpPr>
      <dsp:spPr>
        <a:xfrm>
          <a:off x="2367273" y="687545"/>
          <a:ext cx="722631" cy="1904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4444"/>
              </a:lnTo>
              <a:lnTo>
                <a:pt x="722631" y="19044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40838-5010-4E6C-B411-2EBC08BB51D8}">
      <dsp:nvSpPr>
        <dsp:cNvPr id="0" name=""/>
        <dsp:cNvSpPr/>
      </dsp:nvSpPr>
      <dsp:spPr>
        <a:xfrm>
          <a:off x="3089904" y="2298997"/>
          <a:ext cx="5504244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Overcoming challenges in point-to-point data transfers</a:t>
          </a:r>
        </a:p>
      </dsp:txBody>
      <dsp:txXfrm>
        <a:off x="3107067" y="2316160"/>
        <a:ext cx="5469918" cy="551656"/>
      </dsp:txXfrm>
    </dsp:sp>
    <dsp:sp modelId="{B14EC10D-26B2-4DA1-833E-0F9E58E95810}">
      <dsp:nvSpPr>
        <dsp:cNvPr id="0" name=""/>
        <dsp:cNvSpPr/>
      </dsp:nvSpPr>
      <dsp:spPr>
        <a:xfrm>
          <a:off x="2367273" y="687545"/>
          <a:ext cx="722631" cy="2636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6922"/>
              </a:lnTo>
              <a:lnTo>
                <a:pt x="722631" y="26369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93F7F5-7DF7-4D2F-A952-0255890F721C}">
      <dsp:nvSpPr>
        <dsp:cNvPr id="0" name=""/>
        <dsp:cNvSpPr/>
      </dsp:nvSpPr>
      <dsp:spPr>
        <a:xfrm>
          <a:off x="3089904" y="3031476"/>
          <a:ext cx="5486130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err="1"/>
            <a:t>Optimising</a:t>
          </a:r>
          <a:r>
            <a:rPr lang="en-US" sz="1800" kern="1200"/>
            <a:t> exploitation of network infrastructure </a:t>
          </a:r>
        </a:p>
      </dsp:txBody>
      <dsp:txXfrm>
        <a:off x="3107067" y="3048639"/>
        <a:ext cx="5451804" cy="551656"/>
      </dsp:txXfrm>
    </dsp:sp>
    <dsp:sp modelId="{DDDED7B7-4251-4D1F-87B9-D7AFBE8F46FC}">
      <dsp:nvSpPr>
        <dsp:cNvPr id="0" name=""/>
        <dsp:cNvSpPr/>
      </dsp:nvSpPr>
      <dsp:spPr>
        <a:xfrm>
          <a:off x="2367273" y="687545"/>
          <a:ext cx="722631" cy="3369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401"/>
              </a:lnTo>
              <a:lnTo>
                <a:pt x="722631" y="336940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A3CE13-A029-4287-AFAE-77DF8ABDD7DD}">
      <dsp:nvSpPr>
        <dsp:cNvPr id="0" name=""/>
        <dsp:cNvSpPr/>
      </dsp:nvSpPr>
      <dsp:spPr>
        <a:xfrm>
          <a:off x="3089904" y="3763954"/>
          <a:ext cx="5524130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err="1"/>
            <a:t>Maximising</a:t>
          </a:r>
          <a:r>
            <a:rPr lang="en-US" sz="1800" kern="1200"/>
            <a:t> the network performance perceived by users</a:t>
          </a:r>
        </a:p>
      </dsp:txBody>
      <dsp:txXfrm>
        <a:off x="3107067" y="3781117"/>
        <a:ext cx="5489804" cy="5516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41BD6-8A13-4738-BDB3-F348D6D02E91}">
      <dsp:nvSpPr>
        <dsp:cNvPr id="0" name=""/>
        <dsp:cNvSpPr/>
      </dsp:nvSpPr>
      <dsp:spPr>
        <a:xfrm>
          <a:off x="691" y="316826"/>
          <a:ext cx="9651553" cy="6026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Unified Platform-as-a-Service layer for cloud research data environments</a:t>
          </a:r>
        </a:p>
      </dsp:txBody>
      <dsp:txXfrm>
        <a:off x="18341" y="334476"/>
        <a:ext cx="9616253" cy="567318"/>
      </dsp:txXfrm>
    </dsp:sp>
    <dsp:sp modelId="{9BE98815-763E-4003-83DB-8539F51A3DBC}">
      <dsp:nvSpPr>
        <dsp:cNvPr id="0" name=""/>
        <dsp:cNvSpPr/>
      </dsp:nvSpPr>
      <dsp:spPr>
        <a:xfrm>
          <a:off x="965846" y="919444"/>
          <a:ext cx="965155" cy="6236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681"/>
              </a:lnTo>
              <a:lnTo>
                <a:pt x="965155" y="623681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0C3E1-BFAD-4A12-929B-32D510BE71E9}">
      <dsp:nvSpPr>
        <dsp:cNvPr id="0" name=""/>
        <dsp:cNvSpPr/>
      </dsp:nvSpPr>
      <dsp:spPr>
        <a:xfrm>
          <a:off x="1931001" y="1127338"/>
          <a:ext cx="7757193" cy="831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Integrates NREN services (T&amp;I, security)</a:t>
          </a:r>
          <a:endParaRPr lang="en-US" sz="2000" kern="1200"/>
        </a:p>
      </dsp:txBody>
      <dsp:txXfrm>
        <a:off x="1955357" y="1151694"/>
        <a:ext cx="7708481" cy="782863"/>
      </dsp:txXfrm>
    </dsp:sp>
    <dsp:sp modelId="{F3B669DB-C89B-4549-9C7A-5EE90C29284E}">
      <dsp:nvSpPr>
        <dsp:cNvPr id="0" name=""/>
        <dsp:cNvSpPr/>
      </dsp:nvSpPr>
      <dsp:spPr>
        <a:xfrm>
          <a:off x="965846" y="919444"/>
          <a:ext cx="965155" cy="1663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3151"/>
              </a:lnTo>
              <a:lnTo>
                <a:pt x="965155" y="1663151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2A9796-10CF-44DE-9658-37FFE1EE656B}">
      <dsp:nvSpPr>
        <dsp:cNvPr id="0" name=""/>
        <dsp:cNvSpPr/>
      </dsp:nvSpPr>
      <dsp:spPr>
        <a:xfrm>
          <a:off x="1931001" y="2166808"/>
          <a:ext cx="7767491" cy="831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Deployable on any infrastructure cloud (commercial and community)</a:t>
          </a:r>
          <a:endParaRPr lang="en-US" sz="2000" kern="1200"/>
        </a:p>
      </dsp:txBody>
      <dsp:txXfrm>
        <a:off x="1955357" y="2191164"/>
        <a:ext cx="7718779" cy="782863"/>
      </dsp:txXfrm>
    </dsp:sp>
    <dsp:sp modelId="{1EE20CAC-D5E8-4F52-83AA-15E53CDB75A2}">
      <dsp:nvSpPr>
        <dsp:cNvPr id="0" name=""/>
        <dsp:cNvSpPr/>
      </dsp:nvSpPr>
      <dsp:spPr>
        <a:xfrm>
          <a:off x="965846" y="919444"/>
          <a:ext cx="965155" cy="2702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2621"/>
              </a:lnTo>
              <a:lnTo>
                <a:pt x="965155" y="2702621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AA83E0-5F18-4B09-85F0-FD2EB032A816}">
      <dsp:nvSpPr>
        <dsp:cNvPr id="0" name=""/>
        <dsp:cNvSpPr/>
      </dsp:nvSpPr>
      <dsp:spPr>
        <a:xfrm>
          <a:off x="1931001" y="3206278"/>
          <a:ext cx="7786238" cy="831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Provides Virtual/Trusted Research Environment functionality to end-users</a:t>
          </a:r>
          <a:endParaRPr lang="en-US" sz="2000" kern="1200"/>
        </a:p>
      </dsp:txBody>
      <dsp:txXfrm>
        <a:off x="1955357" y="3230634"/>
        <a:ext cx="7737526" cy="7828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D3E483-E9C6-4D05-B9B4-ED6E6DCD82A8}">
      <dsp:nvSpPr>
        <dsp:cNvPr id="0" name=""/>
        <dsp:cNvSpPr/>
      </dsp:nvSpPr>
      <dsp:spPr>
        <a:xfrm>
          <a:off x="0" y="429556"/>
          <a:ext cx="10515600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354076" rIns="816127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b="0" kern="1200">
              <a:latin typeface="+mn-lt"/>
            </a:rPr>
            <a:t>For mutual benefit and resilience in the face of changing commercial services market</a:t>
          </a:r>
          <a:endParaRPr lang="en-US" sz="1700" b="0" kern="1200">
            <a:latin typeface="+mn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b="0" kern="1200">
              <a:latin typeface="+mn-lt"/>
            </a:rPr>
            <a:t>Ongoing support also for development in scaling to support wider operational deployments.</a:t>
          </a:r>
          <a:endParaRPr lang="en-US" sz="1700" b="0" kern="1200">
            <a:latin typeface="+mn-lt"/>
          </a:endParaRPr>
        </a:p>
      </dsp:txBody>
      <dsp:txXfrm>
        <a:off x="0" y="429556"/>
        <a:ext cx="10515600" cy="990675"/>
      </dsp:txXfrm>
    </dsp:sp>
    <dsp:sp modelId="{5F43F711-5B4C-47CA-A0B4-460DDEDA0552}">
      <dsp:nvSpPr>
        <dsp:cNvPr id="0" name=""/>
        <dsp:cNvSpPr/>
      </dsp:nvSpPr>
      <dsp:spPr>
        <a:xfrm>
          <a:off x="525780" y="178636"/>
          <a:ext cx="7360920" cy="5018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Coordinate a community-wide federation of NREN-based </a:t>
          </a:r>
          <a:r>
            <a:rPr lang="en-GB" sz="1700" kern="1200" err="1"/>
            <a:t>eduMEET</a:t>
          </a:r>
          <a:r>
            <a:rPr lang="en-GB" sz="1700" kern="1200">
              <a:latin typeface="Calibri Light" panose="020F0302020204030204"/>
            </a:rPr>
            <a:t> </a:t>
          </a:r>
          <a:endParaRPr lang="en-US" sz="1700" kern="1200"/>
        </a:p>
      </dsp:txBody>
      <dsp:txXfrm>
        <a:off x="550278" y="203134"/>
        <a:ext cx="7311924" cy="452844"/>
      </dsp:txXfrm>
    </dsp:sp>
    <dsp:sp modelId="{43D21606-F2AD-4CC5-99C7-DE6401BC0DD7}">
      <dsp:nvSpPr>
        <dsp:cNvPr id="0" name=""/>
        <dsp:cNvSpPr/>
      </dsp:nvSpPr>
      <dsp:spPr>
        <a:xfrm>
          <a:off x="0" y="1762951"/>
          <a:ext cx="10515600" cy="2409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354076" rIns="816127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Establish a forum in the community program (SIG?) for experience sharing and mutual support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Establish a support function in the project, to bundle expertise and facilitate: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Researcher use of AI and access to appropriate infrastructures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Assist smaller NRENs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NREN-applications of AI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Technical pitfalls and risks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Ethics surrounding use of public data</a:t>
          </a:r>
          <a:endParaRPr lang="en-US" sz="1700" kern="1200"/>
        </a:p>
      </dsp:txBody>
      <dsp:txXfrm>
        <a:off x="0" y="1762951"/>
        <a:ext cx="10515600" cy="2409750"/>
      </dsp:txXfrm>
    </dsp:sp>
    <dsp:sp modelId="{D9EE22F5-BE6F-47C1-9697-9CF79D332000}">
      <dsp:nvSpPr>
        <dsp:cNvPr id="0" name=""/>
        <dsp:cNvSpPr/>
      </dsp:nvSpPr>
      <dsp:spPr>
        <a:xfrm>
          <a:off x="525780" y="1512031"/>
          <a:ext cx="7360920" cy="501840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Artificial Intelligence – AI</a:t>
          </a:r>
          <a:r>
            <a:rPr lang="en-US" sz="1700" kern="1200">
              <a:latin typeface="Calibri Light" panose="020F0302020204030204"/>
            </a:rPr>
            <a:t> </a:t>
          </a:r>
          <a:endParaRPr lang="en-US" sz="1700" kern="1200"/>
        </a:p>
      </dsp:txBody>
      <dsp:txXfrm>
        <a:off x="550278" y="1536529"/>
        <a:ext cx="7311924" cy="4528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D8C915-5CB3-43C9-AEFC-CAF48EFA602F}">
      <dsp:nvSpPr>
        <dsp:cNvPr id="0" name=""/>
        <dsp:cNvSpPr/>
      </dsp:nvSpPr>
      <dsp:spPr>
        <a:xfrm>
          <a:off x="0" y="606271"/>
          <a:ext cx="10614475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3801" tIns="354076" rIns="823801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>
              <a:latin typeface="+mn-lt"/>
            </a:rPr>
            <a:t>Cross-institution interoperability around exchange of student credentials and courseware</a:t>
          </a:r>
          <a:endParaRPr lang="en-US" sz="1700" kern="1200">
            <a:latin typeface="+mn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>
              <a:latin typeface="+mn-lt"/>
            </a:rPr>
            <a:t>Location independent consistent service provision</a:t>
          </a:r>
          <a:endParaRPr lang="en-US" sz="1700" kern="1200">
            <a:latin typeface="+mn-lt"/>
          </a:endParaRPr>
        </a:p>
      </dsp:txBody>
      <dsp:txXfrm>
        <a:off x="0" y="606271"/>
        <a:ext cx="10614475" cy="990675"/>
      </dsp:txXfrm>
    </dsp:sp>
    <dsp:sp modelId="{FFC147C1-E931-4EA5-8D04-5248539178B6}">
      <dsp:nvSpPr>
        <dsp:cNvPr id="0" name=""/>
        <dsp:cNvSpPr/>
      </dsp:nvSpPr>
      <dsp:spPr>
        <a:xfrm>
          <a:off x="530723" y="355351"/>
          <a:ext cx="7430132" cy="501840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0841" tIns="0" rIns="280841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Supporting Education </a:t>
          </a:r>
        </a:p>
      </dsp:txBody>
      <dsp:txXfrm>
        <a:off x="555221" y="379849"/>
        <a:ext cx="7381136" cy="452844"/>
      </dsp:txXfrm>
    </dsp:sp>
    <dsp:sp modelId="{35CD1909-47F9-4995-A442-9E7B492AAE7B}">
      <dsp:nvSpPr>
        <dsp:cNvPr id="0" name=""/>
        <dsp:cNvSpPr/>
      </dsp:nvSpPr>
      <dsp:spPr>
        <a:xfrm>
          <a:off x="0" y="1939666"/>
          <a:ext cx="10614475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3801" tIns="354076" rIns="823801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Coordinating NRENs’ experience with the role of national or thematic EOSC node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Data Spaces / -Lakes </a:t>
          </a:r>
          <a:r>
            <a:rPr lang="en-GB" sz="1700" i="1" kern="1200">
              <a:solidFill>
                <a:srgbClr val="0070C0"/>
              </a:solidFill>
            </a:rPr>
            <a:t>(definite WP4 connection!)</a:t>
          </a:r>
          <a:endParaRPr lang="en-US" sz="1700" i="1" kern="1200">
            <a:solidFill>
              <a:srgbClr val="0070C0"/>
            </a:solidFill>
          </a:endParaRPr>
        </a:p>
      </dsp:txBody>
      <dsp:txXfrm>
        <a:off x="0" y="1939666"/>
        <a:ext cx="10614475" cy="990675"/>
      </dsp:txXfrm>
    </dsp:sp>
    <dsp:sp modelId="{AA1FF59E-BC79-4BB1-AB47-AE4A40EDE47E}">
      <dsp:nvSpPr>
        <dsp:cNvPr id="0" name=""/>
        <dsp:cNvSpPr/>
      </dsp:nvSpPr>
      <dsp:spPr>
        <a:xfrm>
          <a:off x="530723" y="1688746"/>
          <a:ext cx="7430132" cy="501840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954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0841" tIns="0" rIns="280841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Research data sharing</a:t>
          </a:r>
        </a:p>
      </dsp:txBody>
      <dsp:txXfrm>
        <a:off x="555221" y="1713244"/>
        <a:ext cx="7381136" cy="452844"/>
      </dsp:txXfrm>
    </dsp:sp>
    <dsp:sp modelId="{DFDF7EB3-81A5-4BD3-B667-B69F43CA1868}">
      <dsp:nvSpPr>
        <dsp:cNvPr id="0" name=""/>
        <dsp:cNvSpPr/>
      </dsp:nvSpPr>
      <dsp:spPr>
        <a:xfrm>
          <a:off x="0" y="3273061"/>
          <a:ext cx="10614475" cy="722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3801" tIns="354076" rIns="823801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Leverage the influence that demand aggregation at GÉANT level gives us for beneficial concessions.</a:t>
          </a:r>
          <a:r>
            <a:rPr lang="en-GB" sz="1700" kern="1200">
              <a:latin typeface="Calibri Light" panose="020F0302020204030204"/>
            </a:rPr>
            <a:t> </a:t>
          </a:r>
          <a:endParaRPr lang="en-US" sz="1700" kern="1200"/>
        </a:p>
      </dsp:txBody>
      <dsp:txXfrm>
        <a:off x="0" y="3273061"/>
        <a:ext cx="10614475" cy="722925"/>
      </dsp:txXfrm>
    </dsp:sp>
    <dsp:sp modelId="{D6787940-6F11-4012-9A76-1905FCE68B8C}">
      <dsp:nvSpPr>
        <dsp:cNvPr id="0" name=""/>
        <dsp:cNvSpPr/>
      </dsp:nvSpPr>
      <dsp:spPr>
        <a:xfrm>
          <a:off x="530723" y="3022141"/>
          <a:ext cx="7430132" cy="501840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190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0841" tIns="0" rIns="280841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Joint actions towards commercial Suppliers of diverse commercial services</a:t>
          </a:r>
          <a:endParaRPr lang="en-US" sz="1700" kern="1200"/>
        </a:p>
      </dsp:txBody>
      <dsp:txXfrm>
        <a:off x="555221" y="3046639"/>
        <a:ext cx="7381136" cy="45284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41BD6-8A13-4738-BDB3-F348D6D02E91}">
      <dsp:nvSpPr>
        <dsp:cNvPr id="0" name=""/>
        <dsp:cNvSpPr/>
      </dsp:nvSpPr>
      <dsp:spPr>
        <a:xfrm>
          <a:off x="669979" y="1011"/>
          <a:ext cx="8377972" cy="56029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Pan-European sovereign research data storage infrastructure</a:t>
          </a:r>
        </a:p>
      </dsp:txBody>
      <dsp:txXfrm>
        <a:off x="686390" y="17422"/>
        <a:ext cx="8345150" cy="527476"/>
      </dsp:txXfrm>
    </dsp:sp>
    <dsp:sp modelId="{9BE98815-763E-4003-83DB-8539F51A3DBC}">
      <dsp:nvSpPr>
        <dsp:cNvPr id="0" name=""/>
        <dsp:cNvSpPr/>
      </dsp:nvSpPr>
      <dsp:spPr>
        <a:xfrm>
          <a:off x="1507776" y="561309"/>
          <a:ext cx="837797" cy="4550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5083"/>
              </a:lnTo>
              <a:lnTo>
                <a:pt x="837797" y="45508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0C3E1-BFAD-4A12-929B-32D510BE71E9}">
      <dsp:nvSpPr>
        <dsp:cNvPr id="0" name=""/>
        <dsp:cNvSpPr/>
      </dsp:nvSpPr>
      <dsp:spPr>
        <a:xfrm>
          <a:off x="2345574" y="713004"/>
          <a:ext cx="5660206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Unified hardware platform, collectively procured</a:t>
          </a:r>
          <a:endParaRPr lang="en-US" sz="2000" kern="1200"/>
        </a:p>
      </dsp:txBody>
      <dsp:txXfrm>
        <a:off x="2363346" y="730776"/>
        <a:ext cx="5624662" cy="571233"/>
      </dsp:txXfrm>
    </dsp:sp>
    <dsp:sp modelId="{F3B669DB-C89B-4549-9C7A-5EE90C29284E}">
      <dsp:nvSpPr>
        <dsp:cNvPr id="0" name=""/>
        <dsp:cNvSpPr/>
      </dsp:nvSpPr>
      <dsp:spPr>
        <a:xfrm>
          <a:off x="1507776" y="561309"/>
          <a:ext cx="837797" cy="1213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555"/>
              </a:lnTo>
              <a:lnTo>
                <a:pt x="837797" y="121355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2A9796-10CF-44DE-9658-37FFE1EE656B}">
      <dsp:nvSpPr>
        <dsp:cNvPr id="0" name=""/>
        <dsp:cNvSpPr/>
      </dsp:nvSpPr>
      <dsp:spPr>
        <a:xfrm>
          <a:off x="2345574" y="1471476"/>
          <a:ext cx="5667720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Simple object-storage interfaces</a:t>
          </a:r>
        </a:p>
      </dsp:txBody>
      <dsp:txXfrm>
        <a:off x="2363346" y="1489248"/>
        <a:ext cx="5632176" cy="571233"/>
      </dsp:txXfrm>
    </dsp:sp>
    <dsp:sp modelId="{1EE20CAC-D5E8-4F52-83AA-15E53CDB75A2}">
      <dsp:nvSpPr>
        <dsp:cNvPr id="0" name=""/>
        <dsp:cNvSpPr/>
      </dsp:nvSpPr>
      <dsp:spPr>
        <a:xfrm>
          <a:off x="1507776" y="561309"/>
          <a:ext cx="837797" cy="1972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2027"/>
              </a:lnTo>
              <a:lnTo>
                <a:pt x="837797" y="197202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AA83E0-5F18-4B09-85F0-FD2EB032A816}">
      <dsp:nvSpPr>
        <dsp:cNvPr id="0" name=""/>
        <dsp:cNvSpPr/>
      </dsp:nvSpPr>
      <dsp:spPr>
        <a:xfrm>
          <a:off x="2345574" y="2229948"/>
          <a:ext cx="5681399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Enables temporary and flexible use </a:t>
          </a:r>
          <a:br>
            <a:rPr lang="en-GB" sz="2000" kern="1200"/>
          </a:br>
          <a:r>
            <a:rPr lang="en-GB" sz="2000" kern="1200"/>
            <a:t>of non-sovereign platforms</a:t>
          </a:r>
        </a:p>
      </dsp:txBody>
      <dsp:txXfrm>
        <a:off x="2363346" y="2247720"/>
        <a:ext cx="5645855" cy="571233"/>
      </dsp:txXfrm>
    </dsp:sp>
    <dsp:sp modelId="{10C93E3D-EBC4-41EF-BF65-AFD4D03584B3}">
      <dsp:nvSpPr>
        <dsp:cNvPr id="0" name=""/>
        <dsp:cNvSpPr/>
      </dsp:nvSpPr>
      <dsp:spPr>
        <a:xfrm>
          <a:off x="1507776" y="561309"/>
          <a:ext cx="837797" cy="27304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0499"/>
              </a:lnTo>
              <a:lnTo>
                <a:pt x="837797" y="273049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6DDCD-F833-4219-92D3-4441C19F6ED9}">
      <dsp:nvSpPr>
        <dsp:cNvPr id="0" name=""/>
        <dsp:cNvSpPr/>
      </dsp:nvSpPr>
      <dsp:spPr>
        <a:xfrm>
          <a:off x="2345574" y="2988420"/>
          <a:ext cx="5726029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Ensures data safety with a copy in a sovereign solution</a:t>
          </a:r>
        </a:p>
      </dsp:txBody>
      <dsp:txXfrm>
        <a:off x="2363346" y="3006192"/>
        <a:ext cx="5690485" cy="571233"/>
      </dsp:txXfrm>
    </dsp:sp>
    <dsp:sp modelId="{BCE7200C-BCAA-4516-B668-3C85486BDA6E}">
      <dsp:nvSpPr>
        <dsp:cNvPr id="0" name=""/>
        <dsp:cNvSpPr/>
      </dsp:nvSpPr>
      <dsp:spPr>
        <a:xfrm>
          <a:off x="1507776" y="561309"/>
          <a:ext cx="837797" cy="3488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8971"/>
              </a:lnTo>
              <a:lnTo>
                <a:pt x="837797" y="348897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3A15FD-8080-47F6-A816-A82EDC20D55D}">
      <dsp:nvSpPr>
        <dsp:cNvPr id="0" name=""/>
        <dsp:cNvSpPr/>
      </dsp:nvSpPr>
      <dsp:spPr>
        <a:xfrm>
          <a:off x="2345574" y="3746892"/>
          <a:ext cx="5744145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Capitalises on scale efficiencies and </a:t>
          </a:r>
          <a:br>
            <a:rPr lang="en-US" sz="2000" kern="1200"/>
          </a:br>
          <a:r>
            <a:rPr lang="en-US" sz="2000" kern="1200"/>
            <a:t>collective procurement capability</a:t>
          </a:r>
          <a:endParaRPr lang="en-GB" sz="2000" kern="1200"/>
        </a:p>
      </dsp:txBody>
      <dsp:txXfrm>
        <a:off x="2363346" y="3764664"/>
        <a:ext cx="5708601" cy="571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23/10/2024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21A62-5714-2708-6DFD-01A141FF05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DA032A-48B4-E023-19D5-5892612A12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D58428-2E33-8B14-BE5B-602420F672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41180-4A77-8C9A-D3D1-B69BF0E54D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804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/>
              <a:t>Long-term “heavy-lift” topics (in GN5-2, first concept development): </a:t>
            </a:r>
          </a:p>
          <a:p>
            <a:endParaRPr lang="en-GB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A </a:t>
            </a:r>
            <a:r>
              <a:rPr lang="en-GB" b="1"/>
              <a:t>higher-level research data mobility service </a:t>
            </a:r>
            <a:r>
              <a:rPr lang="en-GB"/>
              <a:t>for the middle-ground data transfers (0.5TB &lt; X &lt; 1PB), e.g. Research Infrastructures, Research Data Repositories, interfacing with HPC. Abstract away many of the challenges around point-to-point data transfers, allow users to move on from Bits and files to managing datasets. Optimises exploitation of the network infrastructure and apparent value to those users. </a:t>
            </a:r>
            <a:endParaRPr lang="en-US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A </a:t>
            </a:r>
            <a:r>
              <a:rPr lang="en-GB" b="1"/>
              <a:t>common baseline suite for Platform-as-a-Service cloud </a:t>
            </a:r>
            <a:r>
              <a:rPr lang="en-GB"/>
              <a:t>research data environments, integrating NREN services such as T&amp;I and security by design, deployable to any Infrastructure Cloud (commercial or community), offering Virtual/Trusted Research Environment functionality to end-users.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A </a:t>
            </a:r>
            <a:r>
              <a:rPr lang="en-GB" b="1"/>
              <a:t>Pan-European infrastructure for sovereign research data storage</a:t>
            </a:r>
            <a:r>
              <a:rPr lang="en-GB"/>
              <a:t>, built on a unified hardware platform collectively procured, offering simple object-storage interfaces. Delivers a sovereign solution for storage, capitalises on scale efficiencies and collective procurement capability of GÉANT community, enables temporary and flexible use of non-sovereign platforms for data processing and generating value while knowing a copy of the data is safe.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r>
              <a:rPr lang="en-US" b="1"/>
              <a:t>Medium-term “doable” topics</a:t>
            </a:r>
          </a:p>
          <a:p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Coordinate a </a:t>
            </a:r>
            <a:r>
              <a:rPr lang="en-GB" sz="1800" b="1"/>
              <a:t>community-wide federation of NREN-based </a:t>
            </a:r>
            <a:r>
              <a:rPr lang="en-GB" sz="1800" b="1" err="1"/>
              <a:t>eduMEET</a:t>
            </a:r>
            <a:r>
              <a:rPr lang="en-GB" sz="1800" b="1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for mutual benefit and resilience in the face of changing commercial services market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ongoing support also for development in scaling to support wider operational deployments.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/>
              <a:t>Artificial Intelligence </a:t>
            </a:r>
            <a:r>
              <a:rPr lang="en-US" sz="1800"/>
              <a:t>– AI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Establish a forum in the community program (SIG?) for experience sharing and mutual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Establish a support function in the project, to bundle expertise and facilitate: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Researcher use of AI and access to appropriate infrastructures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Assist smaller NRENs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NREN-applications of AI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Technical pitfalls and risks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Ethics surrounding use of public data </a:t>
            </a: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/>
              <a:t>Supporting Education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cross-institution interoperability around exchange of student credentials and courseware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Location independent consistent service provision</a:t>
            </a:r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/>
              <a:t>Research data sharing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Coordinating NRENs’ experience with the role of national or thematic EOSC node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Data Spaces / -Lakes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/>
              <a:t>Joint actions towards commercial Suppliers</a:t>
            </a:r>
            <a:r>
              <a:rPr lang="en-GB" sz="1800"/>
              <a:t> of diverse commercial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Leverage the influence that demand aggregation at GÉANT level offers gives us for beneficial concessions.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354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O"/>
              <a:t>– try to create space in GNx projects for _innovation_, but need money for _maintenance_ and “small evolutions”, otherwise SW stale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O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O"/>
              <a:t>(FileSender, common R&amp;E standards for security, presentation, gather stats), then technical  (addressbook)</a:t>
            </a:r>
          </a:p>
          <a:p>
            <a:endParaRPr lang="en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293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/>
              <a:t>economies of scale: obvious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306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subtitle styles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err="1">
                <a:solidFill>
                  <a:schemeClr val="bg1"/>
                </a:solidFill>
              </a:rPr>
              <a:t>www.geant.org</a:t>
            </a:r>
            <a:endParaRPr lang="en-GB" sz="140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083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641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>
                <a:solidFill>
                  <a:schemeClr val="bg1"/>
                </a:solidFill>
              </a:rPr>
              <a:t>     |</a:t>
            </a: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86" r:id="rId3"/>
    <p:sldLayoutId id="2147483687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>
                <a:solidFill>
                  <a:schemeClr val="bg1"/>
                </a:solidFill>
              </a:rPr>
              <a:t>     |</a:t>
            </a: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chemeClr val="bg1"/>
                </a:solidFill>
              </a:rPr>
              <a:t>SIG-MSP, Above-the-net roadmap discussion	</a:t>
            </a:r>
          </a:p>
          <a:p>
            <a:r>
              <a:rPr lang="en-US" sz="1600">
                <a:solidFill>
                  <a:schemeClr val="bg1"/>
                </a:solidFill>
              </a:rPr>
              <a:t>23 October 2024</a:t>
            </a:r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Above-the-Net Services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44354" y="2865361"/>
            <a:ext cx="10444393" cy="479323"/>
          </a:xfrm>
        </p:spPr>
        <p:txBody>
          <a:bodyPr lIns="91440" tIns="45720" rIns="91440" bIns="45720" anchor="t"/>
          <a:lstStyle/>
          <a:p>
            <a:endParaRPr lang="en-US" sz="2000">
              <a:cs typeface="Calibri"/>
            </a:endParaRPr>
          </a:p>
          <a:p>
            <a:r>
              <a:rPr lang="en-US" sz="2000" b="1">
                <a:cs typeface="Calibri"/>
              </a:rPr>
              <a:t>Jakob Tendel, DFN</a:t>
            </a:r>
          </a:p>
          <a:p>
            <a:r>
              <a:rPr lang="en-US" sz="1800">
                <a:cs typeface="Calibri"/>
              </a:rPr>
              <a:t>   Work Package Co-Leader GN5-1 WP4</a:t>
            </a:r>
          </a:p>
          <a:p>
            <a:r>
              <a:rPr lang="en-US" sz="1800" b="1">
                <a:cs typeface="Calibri"/>
              </a:rPr>
              <a:t>Jan Meijer, SIKT</a:t>
            </a:r>
          </a:p>
          <a:p>
            <a:r>
              <a:rPr lang="en-US" sz="1800">
                <a:cs typeface="Calibri"/>
              </a:rPr>
              <a:t>   Strategic adviser SIKT, Strategy Task Lead GN5-1 WP4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C954F-B67B-933D-316C-6CBE25D1A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Possible future directions for collective above-net efforts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CF46AB-5E3A-23DC-F8FA-BB1EEDAF7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10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5A11AE-A144-89D5-5C25-E60F78A26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O"/>
              <a:t>Warning: HPC, education and “too SaaSy” not considered</a:t>
            </a:r>
          </a:p>
          <a:p>
            <a:endParaRPr lang="en-NO"/>
          </a:p>
          <a:p>
            <a:pPr marL="457200" indent="-457200">
              <a:buFont typeface="+mj-lt"/>
              <a:buAutoNum type="arabicPeriod"/>
            </a:pPr>
            <a:r>
              <a:rPr lang="en-NO"/>
              <a:t>Service sharing, marketplace</a:t>
            </a:r>
          </a:p>
          <a:p>
            <a:pPr marL="457200" indent="-457200">
              <a:buFont typeface="+mj-lt"/>
              <a:buAutoNum type="arabicPeriod"/>
            </a:pPr>
            <a:r>
              <a:rPr lang="en-NO"/>
              <a:t>Increased and systematic support of national activities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NO"/>
              <a:t>blueprints, standardisation, joint efforts towards e.g. major suppliers, major open source efforts, policy makers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NO"/>
              <a:t>creating federations of independent deployments</a:t>
            </a:r>
          </a:p>
          <a:p>
            <a:pPr marL="457200" indent="-457200">
              <a:buFont typeface="+mj-lt"/>
              <a:buAutoNum type="arabicPeriod"/>
            </a:pPr>
            <a:r>
              <a:rPr lang="en-NO"/>
              <a:t>Collective building and deploying	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NO"/>
              <a:t>GN5-2 proposals for joint object storage, joint Virtual Research Environment software stack, data movement infrastructure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NO"/>
              <a:t>FileSender, eduMEET</a:t>
            </a:r>
          </a:p>
        </p:txBody>
      </p:sp>
    </p:spTree>
    <p:extLst>
      <p:ext uri="{BB962C8B-B14F-4D97-AF65-F5344CB8AC3E}">
        <p14:creationId xmlns:p14="http://schemas.microsoft.com/office/powerpoint/2010/main" val="1062681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2FA82-2520-17C6-55CC-EC2C8B99F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Why do we need to discuss this? (am considering changing this to the stragegy challenges)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63F077-8C11-0905-FD16-A63514222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11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FCCC57-B226-E27A-6955-2DBD96A3A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NO"/>
              <a:t>We operate in a wider context, where we are not necessarily recognised</a:t>
            </a:r>
          </a:p>
          <a:p>
            <a:pPr lvl="1"/>
            <a:r>
              <a:rPr lang="en-NO"/>
              <a:t>so e.g. the EC funds double effort</a:t>
            </a:r>
          </a:p>
          <a:p>
            <a:r>
              <a:rPr lang="en-NO"/>
              <a:t>Statement eIRG, recommendation EOSC paper</a:t>
            </a:r>
          </a:p>
          <a:p>
            <a:pPr lvl="1"/>
            <a:r>
              <a:rPr lang="en-NO"/>
              <a:t>curently nothing mandates EOSC initiatives to use Geant AAI</a:t>
            </a:r>
          </a:p>
          <a:p>
            <a:pPr lvl="1"/>
            <a:r>
              <a:rPr lang="en-NO"/>
              <a:t>or network (EuroHPC)</a:t>
            </a:r>
          </a:p>
          <a:p>
            <a:r>
              <a:rPr lang="en-NO"/>
              <a:t>EOSC federation handbook: hook for collaboration services in context of single european market for digital research services (ERA)</a:t>
            </a:r>
          </a:p>
          <a:p>
            <a:r>
              <a:rPr lang="en-NO"/>
              <a:t>provide an answer to servicing pan-European customers:</a:t>
            </a:r>
          </a:p>
          <a:p>
            <a:pPr lvl="1"/>
            <a:r>
              <a:rPr lang="en-NO"/>
              <a:t>ERICs, IGOs (CERN, ESA, EMBL), university alliances doing pan-european ba/ma</a:t>
            </a:r>
          </a:p>
          <a:p>
            <a:pPr lvl="1"/>
            <a:r>
              <a:rPr lang="en-NO"/>
              <a:t>recent example: EuroHPC hyperconnectivity</a:t>
            </a:r>
          </a:p>
          <a:p>
            <a:r>
              <a:rPr lang="en-NO"/>
              <a:t>economies of scale beyond our borders</a:t>
            </a:r>
          </a:p>
          <a:p>
            <a:r>
              <a:rPr lang="en-NO"/>
              <a:t>leverage opportunity, increase relevance over time</a:t>
            </a:r>
          </a:p>
          <a:p>
            <a:r>
              <a:rPr lang="en-NO"/>
              <a:t>let our collaboration mature with maturity steps on national level</a:t>
            </a:r>
          </a:p>
          <a:p>
            <a:pPr lvl="1"/>
            <a:r>
              <a:rPr lang="en-NO"/>
              <a:t>e.g. NRENs to full-spectrum suppliers</a:t>
            </a:r>
          </a:p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35488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8EEE0-1EEB-0F38-CAEA-06486F343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Challenges with collective software-development over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8356F2-BB0E-29F8-1499-0B0E5626A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2473AE-0823-6F9D-DBC7-3753A13AF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2997"/>
            <a:ext cx="10515600" cy="5033966"/>
          </a:xfrm>
        </p:spPr>
        <p:txBody>
          <a:bodyPr>
            <a:normAutofit fontScale="85000" lnSpcReduction="20000"/>
          </a:bodyPr>
          <a:lstStyle/>
          <a:p>
            <a:r>
              <a:rPr lang="en-NO"/>
              <a:t>technical development: </a:t>
            </a:r>
          </a:p>
          <a:p>
            <a:pPr lvl="1"/>
            <a:r>
              <a:rPr lang="en-NO"/>
              <a:t>usually works – Github, Gitlab</a:t>
            </a:r>
          </a:p>
          <a:p>
            <a:pPr lvl="1"/>
            <a:r>
              <a:rPr lang="en-NO"/>
              <a:t>challenge is in robust teams over time</a:t>
            </a:r>
          </a:p>
          <a:p>
            <a:pPr lvl="1"/>
            <a:r>
              <a:rPr lang="en-NO"/>
              <a:t>example: FileSender 15 years (2009-2024), 3rd lead dev</a:t>
            </a:r>
          </a:p>
          <a:p>
            <a:r>
              <a:rPr lang="en-NO"/>
              <a:t>support infrastructure:</a:t>
            </a:r>
          </a:p>
          <a:p>
            <a:pPr lvl="1"/>
            <a:r>
              <a:rPr lang="en-NO"/>
              <a:t>automated testing</a:t>
            </a:r>
          </a:p>
          <a:p>
            <a:r>
              <a:rPr lang="en-NO"/>
              <a:t>non-technical</a:t>
            </a:r>
          </a:p>
          <a:p>
            <a:pPr lvl="1"/>
            <a:r>
              <a:rPr lang="en-NO"/>
              <a:t>marketing &amp; communications</a:t>
            </a:r>
          </a:p>
          <a:p>
            <a:pPr lvl="1"/>
            <a:r>
              <a:rPr lang="en-NO"/>
              <a:t>reach out beyond GÉANT space (e.g. Africa. Americas, Asia)</a:t>
            </a:r>
          </a:p>
          <a:p>
            <a:pPr lvl="1"/>
            <a:r>
              <a:rPr lang="en-NO"/>
              <a:t>dynamic fund raising &amp; GNx project funding</a:t>
            </a:r>
          </a:p>
          <a:p>
            <a:pPr lvl="1"/>
            <a:r>
              <a:rPr lang="en-NO"/>
              <a:t>legal, IPR</a:t>
            </a:r>
          </a:p>
          <a:p>
            <a:pPr lvl="1"/>
            <a:r>
              <a:rPr lang="en-NO"/>
              <a:t>organising, governance</a:t>
            </a:r>
          </a:p>
          <a:p>
            <a:pPr lvl="1"/>
            <a:r>
              <a:rPr lang="en-NO"/>
              <a:t>product owner (chaser)</a:t>
            </a:r>
          </a:p>
          <a:p>
            <a:r>
              <a:rPr lang="en-NO"/>
              <a:t>Glueing deployments together in a federation</a:t>
            </a:r>
          </a:p>
          <a:p>
            <a:pPr lvl="1"/>
            <a:r>
              <a:rPr lang="en-NO"/>
              <a:t>e.g. technical (eduMEET)</a:t>
            </a:r>
          </a:p>
          <a:p>
            <a:pPr lvl="1"/>
            <a:r>
              <a:rPr lang="en-NO"/>
              <a:t>e.g. start organisational, then technical federation</a:t>
            </a:r>
          </a:p>
          <a:p>
            <a:pPr lvl="2"/>
            <a:r>
              <a:rPr lang="en-NO"/>
              <a:t>increase visibility of collective up to EC level</a:t>
            </a:r>
          </a:p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698230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27347-5154-9BE2-3B1B-D390F0BB6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Challenges building infrastructure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2B7187-6EB3-52A1-079F-D0CAF984F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13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F4EDC3-89DE-53CA-8E6F-F357392E6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2997"/>
            <a:ext cx="10515600" cy="5033966"/>
          </a:xfrm>
        </p:spPr>
        <p:txBody>
          <a:bodyPr>
            <a:normAutofit fontScale="77500" lnSpcReduction="20000"/>
          </a:bodyPr>
          <a:lstStyle/>
          <a:p>
            <a:r>
              <a:rPr lang="en-NO"/>
              <a:t>Building and delivery – should we flip the model?</a:t>
            </a:r>
          </a:p>
          <a:p>
            <a:pPr lvl="1"/>
            <a:r>
              <a:rPr lang="en-NO"/>
              <a:t>current model: blueprint, 40 slightly or radically different deployments</a:t>
            </a:r>
          </a:p>
          <a:p>
            <a:pPr lvl="1"/>
            <a:r>
              <a:rPr lang="en-NO"/>
              <a:t>possible different model: build and operate collectively, deploy “rationally”</a:t>
            </a:r>
          </a:p>
          <a:p>
            <a:pPr lvl="2"/>
            <a:r>
              <a:rPr lang="en-NO"/>
              <a:t>example rationales: tec</a:t>
            </a:r>
            <a:r>
              <a:rPr lang="en-GB"/>
              <a:t>h</a:t>
            </a:r>
            <a:r>
              <a:rPr lang="en-NO"/>
              <a:t>nical, digital sovereignty, (national) funding, key players (e.g. EuroHPC), geopolitical</a:t>
            </a:r>
          </a:p>
          <a:p>
            <a:r>
              <a:rPr lang="en-NO"/>
              <a:t>Some challenges:</a:t>
            </a:r>
          </a:p>
          <a:p>
            <a:pPr lvl="1"/>
            <a:r>
              <a:rPr lang="en-NO"/>
              <a:t>many different technical and business opinions to unite</a:t>
            </a:r>
          </a:p>
          <a:p>
            <a:pPr lvl="1"/>
            <a:r>
              <a:rPr lang="en-NO"/>
              <a:t>requires further maturing of trust, process, and service delivery</a:t>
            </a:r>
          </a:p>
          <a:p>
            <a:pPr lvl="2"/>
            <a:r>
              <a:rPr lang="en-NO"/>
              <a:t>and decomposing of “service building and deliver” in its essential components</a:t>
            </a:r>
          </a:p>
          <a:p>
            <a:pPr lvl="3"/>
            <a:r>
              <a:rPr lang="en-NO"/>
              <a:t>e.g. presentation layer, back-end, multi/single-tenancy, contracting/legal, customer and end user support</a:t>
            </a:r>
          </a:p>
          <a:p>
            <a:pPr lvl="1"/>
            <a:r>
              <a:rPr lang="en-NO"/>
              <a:t>liabilities, contractual obligations</a:t>
            </a:r>
          </a:p>
          <a:p>
            <a:pPr lvl="1"/>
            <a:r>
              <a:rPr lang="en-NO"/>
              <a:t>strategic alignment over time</a:t>
            </a:r>
          </a:p>
          <a:p>
            <a:pPr lvl="1"/>
            <a:r>
              <a:rPr lang="en-NO"/>
              <a:t>organising funding streams from consumers to producers</a:t>
            </a:r>
          </a:p>
          <a:p>
            <a:r>
              <a:rPr lang="en-NO"/>
              <a:t>Benefits </a:t>
            </a:r>
          </a:p>
          <a:p>
            <a:pPr lvl="1"/>
            <a:r>
              <a:rPr lang="en-NO"/>
              <a:t>economies of scale, robuster teams, more interesting work environment</a:t>
            </a:r>
          </a:p>
          <a:p>
            <a:pPr lvl="1"/>
            <a:r>
              <a:rPr lang="en-NO"/>
              <a:t>better collective visibility towards key stakeholders and key customers</a:t>
            </a:r>
          </a:p>
          <a:p>
            <a:pPr lvl="2"/>
            <a:r>
              <a:rPr lang="en-NO"/>
              <a:t>both European, national and global</a:t>
            </a:r>
          </a:p>
          <a:p>
            <a:pPr lvl="1"/>
            <a:r>
              <a:rPr lang="en-NO"/>
              <a:t>increased collective capability to address “big issues”</a:t>
            </a:r>
          </a:p>
          <a:p>
            <a:pPr lvl="2"/>
            <a:r>
              <a:rPr lang="en-NO"/>
              <a:t>also towards other big players, e.g. big open source efforts we depend on</a:t>
            </a:r>
          </a:p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504299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53BC1-A198-6B6F-C370-9A6602388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E3F01-69BF-C102-59B1-1DB64EC30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Possible different future directions for collective above-net efforts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52CDF9-0962-1ED4-BF6A-8EE3B6A03C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14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F4DFC9-454A-07DA-CCD5-FD9145A50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25" y="1253331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endParaRPr lang="en-NO"/>
          </a:p>
          <a:p>
            <a:pPr marL="457200" indent="-457200"/>
            <a:r>
              <a:rPr lang="en-NO"/>
              <a:t>continue as is</a:t>
            </a:r>
            <a:endParaRPr lang="en-NO">
              <a:cs typeface="Calibri" panose="020F0502020204030204"/>
            </a:endParaRPr>
          </a:p>
          <a:p>
            <a:pPr marL="457200" indent="-457200"/>
            <a:r>
              <a:rPr lang="en-NO"/>
              <a:t>Service sharing, marketplace</a:t>
            </a:r>
            <a:endParaRPr lang="en-NO">
              <a:cs typeface="Calibri" panose="020F0502020204030204"/>
            </a:endParaRPr>
          </a:p>
          <a:p>
            <a:pPr marL="457200" indent="-457200"/>
            <a:r>
              <a:rPr lang="en-NO"/>
              <a:t>Increased and systematic support of national activities</a:t>
            </a:r>
            <a:endParaRPr lang="en-NO">
              <a:cs typeface="Calibri" panose="020F0502020204030204"/>
            </a:endParaRPr>
          </a:p>
          <a:p>
            <a:pPr marL="457200" indent="-457200"/>
            <a:r>
              <a:rPr lang="en-NO"/>
              <a:t>Collective building and deploying	</a:t>
            </a:r>
            <a:endParaRPr lang="en-NO">
              <a:cs typeface="Calibri" panose="020F0502020204030204"/>
            </a:endParaRPr>
          </a:p>
          <a:p>
            <a:pPr marL="457200" indent="-457200"/>
            <a:endParaRPr lang="en-NO">
              <a:cs typeface="Calibri" panose="020F0502020204030204"/>
            </a:endParaRPr>
          </a:p>
          <a:p>
            <a:pPr marL="0" indent="0">
              <a:buNone/>
            </a:pPr>
            <a:r>
              <a:rPr lang="en-NO"/>
              <a:t>Our questions to you:</a:t>
            </a:r>
          </a:p>
          <a:p>
            <a:pPr marL="342900" indent="-342900"/>
            <a:r>
              <a:rPr lang="en-NO">
                <a:cs typeface="Calibri"/>
              </a:rPr>
              <a:t>how could you deal with </a:t>
            </a:r>
            <a:r>
              <a:rPr lang="de-DE">
                <a:cs typeface="Calibri"/>
              </a:rPr>
              <a:t>(</a:t>
            </a:r>
            <a:r>
              <a:rPr lang="en-NO">
                <a:cs typeface="Calibri"/>
              </a:rPr>
              <a:t>under what conditions</a:t>
            </a:r>
            <a:r>
              <a:rPr lang="de-DE">
                <a:cs typeface="Calibri"/>
              </a:rPr>
              <a:t>)</a:t>
            </a:r>
            <a:r>
              <a:rPr lang="en-NO">
                <a:cs typeface="Calibri"/>
              </a:rPr>
              <a:t>:</a:t>
            </a:r>
          </a:p>
          <a:p>
            <a:pPr marL="800100" lvl="1" indent="-342900">
              <a:buFont typeface="Courier New" panose="020B0604020202020204" pitchFamily="34" charset="0"/>
              <a:buChar char="o"/>
            </a:pPr>
            <a:r>
              <a:rPr lang="en-NO">
                <a:cs typeface="Calibri"/>
              </a:rPr>
              <a:t>your service dev/ops having significant dependencies to other NRENs</a:t>
            </a:r>
          </a:p>
          <a:p>
            <a:pPr marL="800100" lvl="1" indent="-342900">
              <a:buFont typeface="Courier New" panose="020B0604020202020204" pitchFamily="34" charset="0"/>
              <a:buChar char="o"/>
            </a:pPr>
            <a:r>
              <a:rPr lang="en-NO">
                <a:cs typeface="Calibri"/>
              </a:rPr>
              <a:t>giving guarantees to other NRENs for joint service dev/ops</a:t>
            </a:r>
            <a:endParaRPr lang="de-DE">
              <a:cs typeface="Calibri"/>
            </a:endParaRPr>
          </a:p>
          <a:p>
            <a:pPr marL="800100" lvl="1" indent="-342900">
              <a:buFont typeface="Courier New" panose="020B0604020202020204" pitchFamily="34" charset="0"/>
              <a:buChar char="o"/>
            </a:pPr>
            <a:r>
              <a:rPr lang="de-DE" err="1">
                <a:cs typeface="Calibri"/>
              </a:rPr>
              <a:t>Dependencies</a:t>
            </a:r>
            <a:r>
              <a:rPr lang="de-DE">
                <a:cs typeface="Calibri"/>
              </a:rPr>
              <a:t> </a:t>
            </a:r>
            <a:r>
              <a:rPr lang="de-DE" err="1">
                <a:cs typeface="Calibri"/>
              </a:rPr>
              <a:t>might</a:t>
            </a:r>
            <a:r>
              <a:rPr lang="de-DE">
                <a:cs typeface="Calibri"/>
              </a:rPr>
              <a:t> </a:t>
            </a:r>
            <a:r>
              <a:rPr lang="de-DE" err="1">
                <a:cs typeface="Calibri"/>
              </a:rPr>
              <a:t>be</a:t>
            </a:r>
            <a:r>
              <a:rPr lang="de-DE">
                <a:cs typeface="Calibri"/>
              </a:rPr>
              <a:t> operational, </a:t>
            </a:r>
            <a:r>
              <a:rPr lang="de-DE" err="1">
                <a:cs typeface="Calibri"/>
              </a:rPr>
              <a:t>financial</a:t>
            </a:r>
            <a:r>
              <a:rPr lang="de-DE">
                <a:cs typeface="Calibri"/>
              </a:rPr>
              <a:t>, </a:t>
            </a:r>
            <a:r>
              <a:rPr lang="de-DE" err="1">
                <a:cs typeface="Calibri"/>
              </a:rPr>
              <a:t>expertise</a:t>
            </a:r>
            <a:r>
              <a:rPr lang="de-DE">
                <a:cs typeface="Calibri"/>
              </a:rPr>
              <a:t>, data, </a:t>
            </a:r>
            <a:r>
              <a:rPr lang="de-DE" err="1">
                <a:cs typeface="Calibri"/>
              </a:rPr>
              <a:t>others</a:t>
            </a:r>
            <a:r>
              <a:rPr lang="de-DE">
                <a:cs typeface="Calibri"/>
              </a:rPr>
              <a:t>.</a:t>
            </a:r>
            <a:endParaRPr lang="en-NO">
              <a:cs typeface="Calibri"/>
            </a:endParaRPr>
          </a:p>
          <a:p>
            <a:pPr marL="0" indent="0">
              <a:buNone/>
            </a:pPr>
            <a:endParaRPr lang="en-NO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8360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DF045E-2862-0A13-E09D-2BC2875F9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51" y="677422"/>
            <a:ext cx="9390692" cy="752705"/>
          </a:xfrm>
        </p:spPr>
        <p:txBody>
          <a:bodyPr/>
          <a:lstStyle/>
          <a:p>
            <a:r>
              <a:rPr lang="en-US" sz="1900">
                <a:solidFill>
                  <a:srgbClr val="1F4E79"/>
                </a:solidFill>
                <a:ea typeface="+mn-lt"/>
                <a:cs typeface="+mn-lt"/>
              </a:rPr>
              <a:t>Long-term “heavy-lift” topics (in GN5-2, first concept development): 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A21090A-47C1-7A44-1095-C71BEE2DD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16</a:t>
            </a:fld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D5D81C-74B3-E5D1-F0F5-5915F06AB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/>
              <a:t>A higher-level research data mobility service for the middle-ground data transfers (0.5TB &lt; X &lt; 1PB), e.g. Research Infrastructures, Research Data Repositories, interfacing with HPC. Abstract away many of the challenges around point-to-point data transfers, allow users to move on from Bits and files to managing datasets. Optimises exploitation of the network infrastructure and apparent value to those users. </a:t>
            </a:r>
            <a:endParaRPr lang="en-US"/>
          </a:p>
          <a:p>
            <a:endParaRPr lang="en-GB"/>
          </a:p>
          <a:p>
            <a:r>
              <a:rPr lang="en-GB"/>
              <a:t>A common baseline suite for Platform-as-a-Service cloud research data environments, integrating NREN services such as T&amp;I and security by design, deployable to any Infrastructure Cloud (commercial or community), offering Virtual/Trusted Research Environment functionality to end-users. </a:t>
            </a:r>
          </a:p>
          <a:p>
            <a:pPr marL="0" indent="0">
              <a:buNone/>
            </a:pPr>
            <a:endParaRPr lang="en-GB"/>
          </a:p>
          <a:p>
            <a:r>
              <a:rPr lang="en-GB"/>
              <a:t>A Pan-European infrastructure for sovereign research data storage, built on a unified hardware platform collectively procured, offering simple object-storage interfaces. Delivers a sovereign solution for storage, capitalises on scale efficiencies and collective procurement capability of GÉANT community, enables temporary and flexible use of non-sovereign platforms for data processing and generating value while knowing a copy of the data is safe.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140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5A1B0-EED7-867C-8BE0-194B3F8BD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 sz="2400"/>
              <a:t>Long-term Heavy-lift Topics in GN5-1 (First Concept Development) 1/3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B8C93-3672-6F2C-0EC7-6B997ED0C4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17</a:t>
            </a:fld>
            <a:endParaRPr lang="en-GB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8462D2C-2A71-D811-EF34-639BB148BB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04250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78178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5A1B0-EED7-867C-8BE0-194B3F8BD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/>
              <a:t>Long-term Heavy-lift Topics in GN5-1 (First Concept Development) 2/3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B8C93-3672-6F2C-0EC7-6B997ED0C4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18</a:t>
            </a:fld>
            <a:endParaRPr lang="en-GB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8462D2C-2A71-D811-EF34-639BB148BB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051587"/>
              </p:ext>
            </p:extLst>
          </p:nvPr>
        </p:nvGraphicFramePr>
        <p:xfrm>
          <a:off x="1254868" y="1825624"/>
          <a:ext cx="9717932" cy="4354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8431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635FE9-1F2F-16CF-3AEB-8A7B51382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41" y="752554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/>
              <a:t>Medium-term “Doable” Topics 1/2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4DB857D-E950-0647-2284-99DAE339E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dirty="0" smtClean="0"/>
              <a:pPr defTabSz="914377">
                <a:spcAft>
                  <a:spcPts val="600"/>
                </a:spcAft>
              </a:pPr>
              <a:t>19</a:t>
            </a:fld>
            <a:endParaRPr lang="en-GB"/>
          </a:p>
        </p:txBody>
      </p:sp>
      <p:graphicFrame>
        <p:nvGraphicFramePr>
          <p:cNvPr id="8" name="Inhaltsplatzhalter 3">
            <a:extLst>
              <a:ext uri="{FF2B5EF4-FFF2-40B4-BE49-F238E27FC236}">
                <a16:creationId xmlns:a16="http://schemas.microsoft.com/office/drawing/2014/main" id="{02AD5707-1860-7CD4-F4CC-4DA351AA55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006780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0166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5647392-1A9F-F464-62AA-79846A85F94D}"/>
              </a:ext>
            </a:extLst>
          </p:cNvPr>
          <p:cNvSpPr/>
          <p:nvPr/>
        </p:nvSpPr>
        <p:spPr>
          <a:xfrm>
            <a:off x="0" y="-22302"/>
            <a:ext cx="12192000" cy="6880302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A31074-511B-F7F7-7184-05D147319A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8" t="49880" r="43663" b="13066"/>
          <a:stretch/>
        </p:blipFill>
        <p:spPr>
          <a:xfrm>
            <a:off x="1" y="-22301"/>
            <a:ext cx="12192000" cy="68803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826CCE-5263-DF21-8901-C8262BC09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F1761-CBB0-980A-34FD-C07351A57019}"/>
              </a:ext>
            </a:extLst>
          </p:cNvPr>
          <p:cNvSpPr txBox="1"/>
          <p:nvPr/>
        </p:nvSpPr>
        <p:spPr>
          <a:xfrm>
            <a:off x="1177721" y="2104877"/>
            <a:ext cx="8076346" cy="2062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Review of current Above-the-Net roadmap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Outcomes of 2023 CTO workshop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Current state of implementation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Forward-looking strategic perspective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F1D4A-BD9F-3674-8D9F-5F25E4B1116C}"/>
              </a:ext>
            </a:extLst>
          </p:cNvPr>
          <p:cNvSpPr txBox="1"/>
          <p:nvPr/>
        </p:nvSpPr>
        <p:spPr>
          <a:xfrm>
            <a:off x="1177720" y="1396990"/>
            <a:ext cx="1796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>
                <a:solidFill>
                  <a:srgbClr val="F4E200"/>
                </a:solidFill>
              </a:rPr>
              <a:t>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3E950-E6B0-26EA-42D0-7B941145CD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0128188" y="673685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02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635FE9-1F2F-16CF-3AEB-8A7B51382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677604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/>
              <a:t>Medium-term “Doable” Topics 2/2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4DB857D-E950-0647-2284-99DAE339E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dirty="0" smtClean="0"/>
              <a:pPr defTabSz="914377">
                <a:spcAft>
                  <a:spcPts val="600"/>
                </a:spcAft>
              </a:pPr>
              <a:t>20</a:t>
            </a:fld>
            <a:endParaRPr lang="en-GB"/>
          </a:p>
        </p:txBody>
      </p:sp>
      <p:graphicFrame>
        <p:nvGraphicFramePr>
          <p:cNvPr id="6" name="Inhaltsplatzhalter 3">
            <a:extLst>
              <a:ext uri="{FF2B5EF4-FFF2-40B4-BE49-F238E27FC236}">
                <a16:creationId xmlns:a16="http://schemas.microsoft.com/office/drawing/2014/main" id="{421506FB-AF36-A7D0-4336-78D7E80FFA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674520"/>
              </p:ext>
            </p:extLst>
          </p:nvPr>
        </p:nvGraphicFramePr>
        <p:xfrm>
          <a:off x="838199" y="1825625"/>
          <a:ext cx="1061447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4E8C64C1-0D0E-C6C3-4C0B-80491CCBE061}"/>
              </a:ext>
            </a:extLst>
          </p:cNvPr>
          <p:cNvSpPr txBox="1"/>
          <p:nvPr/>
        </p:nvSpPr>
        <p:spPr>
          <a:xfrm>
            <a:off x="454525" y="1258635"/>
            <a:ext cx="3779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002060"/>
                </a:solidFill>
              </a:rPr>
              <a:t>Valuable, but unclear if best fit in WP4</a:t>
            </a:r>
          </a:p>
        </p:txBody>
      </p:sp>
    </p:spTree>
    <p:extLst>
      <p:ext uri="{BB962C8B-B14F-4D97-AF65-F5344CB8AC3E}">
        <p14:creationId xmlns:p14="http://schemas.microsoft.com/office/powerpoint/2010/main" val="4228612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5A1B0-EED7-867C-8BE0-194B3F8BD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/>
              <a:t>Long-term Heavy-lift Topics in GN5-1 (First Concept Development) 3/3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B8C93-3672-6F2C-0EC7-6B997ED0C4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21</a:t>
            </a:fld>
            <a:endParaRPr lang="en-GB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8462D2C-2A71-D811-EF34-639BB148BB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441312"/>
              </p:ext>
            </p:extLst>
          </p:nvPr>
        </p:nvGraphicFramePr>
        <p:xfrm>
          <a:off x="1254868" y="1825624"/>
          <a:ext cx="9717932" cy="4354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25807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A84C5F-A394-336C-8269-52387B4BE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Outcomes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2023 CTO Workshop Above-</a:t>
            </a:r>
            <a:r>
              <a:rPr lang="de-DE" err="1"/>
              <a:t>the</a:t>
            </a:r>
            <a:r>
              <a:rPr lang="de-DE"/>
              <a:t>-Net Services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1E7910A-FFC1-8419-0A87-D39657F8B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22</a:t>
            </a:fld>
            <a:endParaRPr lang="en-GB"/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D9AE69A8-B595-77A4-6315-1DFB601B68DD}"/>
              </a:ext>
            </a:extLst>
          </p:cNvPr>
          <p:cNvSpPr txBox="1">
            <a:spLocks/>
          </p:cNvSpPr>
          <p:nvPr/>
        </p:nvSpPr>
        <p:spPr>
          <a:xfrm>
            <a:off x="6502976" y="1825624"/>
            <a:ext cx="5425788" cy="4351338"/>
          </a:xfrm>
          <a:prstGeom prst="rect">
            <a:avLst/>
          </a:prstGeom>
          <a:solidFill>
            <a:srgbClr val="C4457A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360000" tIns="360000" rIns="360000" bIns="36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Cloud and </a:t>
            </a:r>
            <a:r>
              <a:rPr lang="de-DE" err="1">
                <a:solidFill>
                  <a:schemeClr val="bg1"/>
                </a:solidFill>
              </a:rPr>
              <a:t>videoconference</a:t>
            </a:r>
            <a:endParaRPr lang="de-DE">
              <a:solidFill>
                <a:schemeClr val="bg1"/>
              </a:solidFill>
            </a:endParaRP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Research Data exchange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Education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Artificial Intelligence - AI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Joint </a:t>
            </a:r>
            <a:r>
              <a:rPr lang="de-DE" err="1">
                <a:solidFill>
                  <a:schemeClr val="bg1"/>
                </a:solidFill>
              </a:rPr>
              <a:t>action</a:t>
            </a:r>
            <a:r>
              <a:rPr lang="de-DE">
                <a:solidFill>
                  <a:schemeClr val="bg1"/>
                </a:solidFill>
              </a:rPr>
              <a:t> </a:t>
            </a:r>
            <a:br>
              <a:rPr lang="de-DE">
                <a:solidFill>
                  <a:schemeClr val="bg1"/>
                </a:solidFill>
              </a:rPr>
            </a:br>
            <a:r>
              <a:rPr lang="de-DE" err="1">
                <a:solidFill>
                  <a:schemeClr val="bg1"/>
                </a:solidFill>
              </a:rPr>
              <a:t>toward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commercial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suppliers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AF890AB-54D6-A7AE-7E3F-3E05587D2710}"/>
              </a:ext>
            </a:extLst>
          </p:cNvPr>
          <p:cNvSpPr txBox="1"/>
          <p:nvPr/>
        </p:nvSpPr>
        <p:spPr>
          <a:xfrm>
            <a:off x="6502976" y="1412935"/>
            <a:ext cx="51348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1F4270"/>
                </a:solidFill>
              </a:rPr>
              <a:t>Ranking of Topics at end of workshop</a:t>
            </a:r>
            <a:endParaRPr lang="en-US" sz="240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81CEB82-B755-C0D3-87CE-0A14A4B79E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458441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C958D7C8-4A11-76FD-8F7D-EA51EC13DF22}"/>
              </a:ext>
            </a:extLst>
          </p:cNvPr>
          <p:cNvSpPr txBox="1">
            <a:spLocks/>
          </p:cNvSpPr>
          <p:nvPr/>
        </p:nvSpPr>
        <p:spPr>
          <a:xfrm>
            <a:off x="376669" y="1825625"/>
            <a:ext cx="5255203" cy="4351338"/>
          </a:xfrm>
          <a:prstGeom prst="rect">
            <a:avLst/>
          </a:prstGeom>
          <a:solidFill>
            <a:srgbClr val="1F427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360000" tIns="360000" rIns="360000" bIns="36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Cloud and </a:t>
            </a:r>
            <a:r>
              <a:rPr lang="de-DE" err="1">
                <a:solidFill>
                  <a:schemeClr val="bg1"/>
                </a:solidFill>
              </a:rPr>
              <a:t>videoconference</a:t>
            </a:r>
            <a:endParaRPr lang="de-DE">
              <a:solidFill>
                <a:schemeClr val="bg1"/>
              </a:solidFill>
            </a:endParaRP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Joint </a:t>
            </a:r>
            <a:r>
              <a:rPr lang="de-DE" err="1">
                <a:solidFill>
                  <a:schemeClr val="bg1"/>
                </a:solidFill>
              </a:rPr>
              <a:t>action</a:t>
            </a:r>
            <a:r>
              <a:rPr lang="de-DE">
                <a:solidFill>
                  <a:schemeClr val="bg1"/>
                </a:solidFill>
              </a:rPr>
              <a:t> </a:t>
            </a:r>
            <a:br>
              <a:rPr lang="de-DE">
                <a:solidFill>
                  <a:schemeClr val="bg1"/>
                </a:solidFill>
              </a:rPr>
            </a:br>
            <a:r>
              <a:rPr lang="de-DE" err="1">
                <a:solidFill>
                  <a:schemeClr val="bg1"/>
                </a:solidFill>
              </a:rPr>
              <a:t>toward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commercial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suppliers</a:t>
            </a:r>
            <a:endParaRPr lang="de-DE">
              <a:solidFill>
                <a:schemeClr val="bg1"/>
              </a:solidFill>
            </a:endParaRP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Research Data exchange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Education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Artificial Intelligence - AI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DEA46B9-5AB4-5C5F-1640-A52C3F02AA05}"/>
              </a:ext>
            </a:extLst>
          </p:cNvPr>
          <p:cNvSpPr txBox="1"/>
          <p:nvPr/>
        </p:nvSpPr>
        <p:spPr>
          <a:xfrm>
            <a:off x="355888" y="1412935"/>
            <a:ext cx="44230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1F4270"/>
                </a:solidFill>
              </a:rPr>
              <a:t>Votes for Topics during workshop</a:t>
            </a:r>
            <a:endParaRPr lang="en-US" sz="240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E8389D9-738E-60E6-79AF-B2AD54E6AD17}"/>
              </a:ext>
            </a:extLst>
          </p:cNvPr>
          <p:cNvSpPr txBox="1"/>
          <p:nvPr/>
        </p:nvSpPr>
        <p:spPr>
          <a:xfrm>
            <a:off x="4671778" y="2187896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20 / 1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E7E2A6-A955-CC89-3B9E-8BFE9D5A4586}"/>
              </a:ext>
            </a:extLst>
          </p:cNvPr>
          <p:cNvSpPr txBox="1"/>
          <p:nvPr/>
        </p:nvSpPr>
        <p:spPr>
          <a:xfrm>
            <a:off x="4671778" y="3028631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20 / 3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A3E92AB-83AD-1909-BFD1-DB0EE97DBE22}"/>
              </a:ext>
            </a:extLst>
          </p:cNvPr>
          <p:cNvSpPr txBox="1"/>
          <p:nvPr/>
        </p:nvSpPr>
        <p:spPr>
          <a:xfrm>
            <a:off x="4671778" y="3869366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22 / 3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AC5AA6E-9F6A-49A1-F1ED-E5C710528E3F}"/>
              </a:ext>
            </a:extLst>
          </p:cNvPr>
          <p:cNvSpPr txBox="1"/>
          <p:nvPr/>
        </p:nvSpPr>
        <p:spPr>
          <a:xfrm>
            <a:off x="4671778" y="4523840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10 / 1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AA4B111-5374-15A6-6ABA-3587ECD95CCB}"/>
              </a:ext>
            </a:extLst>
          </p:cNvPr>
          <p:cNvSpPr txBox="1"/>
          <p:nvPr/>
        </p:nvSpPr>
        <p:spPr>
          <a:xfrm>
            <a:off x="4788797" y="517831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8 / 0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927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263ED-1111-F9F9-955B-FD855CF51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907782C-77A6-5211-4A42-E2A6BE9490CD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A446229-EA35-71AF-A6DB-CFEA569551AD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>
                <a:solidFill>
                  <a:schemeClr val="bg1"/>
                </a:solidFill>
              </a:rPr>
              <a:t>Project Participants Sensitive (SEN)</a:t>
            </a:r>
            <a:endParaRPr lang="en-GB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4E99AAE-BF2E-D729-ACAE-C19DD9E11BC9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chemeClr val="bg1"/>
                </a:solidFill>
              </a:rPr>
              <a:t>GPPC subgroup, GN5-2 strawman session</a:t>
            </a:r>
          </a:p>
          <a:p>
            <a:r>
              <a:rPr lang="en-US" sz="1600">
                <a:solidFill>
                  <a:schemeClr val="bg1"/>
                </a:solidFill>
              </a:rPr>
              <a:t>04 December 2023</a:t>
            </a:r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BB0B4CC-9631-C85E-E1CA-F9B81C6C8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Above-the-Net Services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66FF5B06-2EFF-2C65-4F7F-03E4F34DA53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r>
              <a:rPr lang="en-US"/>
              <a:t>2023 Roadmap Update</a:t>
            </a:r>
          </a:p>
          <a:p>
            <a:endParaRPr lang="en-US" sz="2000">
              <a:cs typeface="Calibri"/>
            </a:endParaRPr>
          </a:p>
          <a:p>
            <a:r>
              <a:rPr lang="en-US" sz="2000" b="1">
                <a:cs typeface="Calibri"/>
              </a:rPr>
              <a:t>Maria </a:t>
            </a:r>
            <a:r>
              <a:rPr lang="en-US" sz="2000" b="1" err="1">
                <a:cs typeface="Calibri"/>
              </a:rPr>
              <a:t>Ristkok</a:t>
            </a:r>
            <a:r>
              <a:rPr lang="en-US" sz="2000" b="1">
                <a:cs typeface="Calibri"/>
              </a:rPr>
              <a:t>, </a:t>
            </a:r>
            <a:r>
              <a:rPr lang="en-US" sz="2000" b="1" err="1">
                <a:cs typeface="Calibri"/>
              </a:rPr>
              <a:t>EENet</a:t>
            </a:r>
            <a:r>
              <a:rPr lang="en-US" sz="2000" b="1">
                <a:cs typeface="Calibri"/>
              </a:rPr>
              <a:t> of HTM</a:t>
            </a:r>
          </a:p>
          <a:p>
            <a:r>
              <a:rPr lang="en-US" sz="2000" b="1">
                <a:cs typeface="Calibri"/>
              </a:rPr>
              <a:t>Jakob Tendel, DFN</a:t>
            </a:r>
          </a:p>
          <a:p>
            <a:r>
              <a:rPr lang="en-US" sz="1800">
                <a:cs typeface="Calibri"/>
              </a:rPr>
              <a:t>Work Package Co-Leader</a:t>
            </a:r>
            <a:endParaRPr lang="en-US" sz="2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5590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EE685-EFA2-202C-D928-D7EB80F69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F04C74-4DB2-B11C-0E6A-FEB60AD4C3D9}"/>
              </a:ext>
            </a:extLst>
          </p:cNvPr>
          <p:cNvSpPr/>
          <p:nvPr/>
        </p:nvSpPr>
        <p:spPr>
          <a:xfrm>
            <a:off x="0" y="-22302"/>
            <a:ext cx="12192000" cy="6880302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B78963-010B-644C-0BC8-5E09E14ED4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8" t="49880" r="43663" b="13066"/>
          <a:stretch/>
        </p:blipFill>
        <p:spPr>
          <a:xfrm>
            <a:off x="1" y="-22301"/>
            <a:ext cx="12192000" cy="68803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F41D8D-A6CB-312A-C665-75C53BC8A9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720B14-86AB-3220-A08A-7AC63499FC43}"/>
              </a:ext>
            </a:extLst>
          </p:cNvPr>
          <p:cNvSpPr txBox="1"/>
          <p:nvPr/>
        </p:nvSpPr>
        <p:spPr>
          <a:xfrm>
            <a:off x="1177721" y="2104877"/>
            <a:ext cx="8076346" cy="1562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Outcomes of 2023 CTO workshop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Known continuing activities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>
                <a:solidFill>
                  <a:schemeClr val="bg1"/>
                </a:solidFill>
              </a:rPr>
              <a:t>Proposed potential future topics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9A00CA-9112-117B-2878-A2D0C350CE71}"/>
              </a:ext>
            </a:extLst>
          </p:cNvPr>
          <p:cNvSpPr txBox="1"/>
          <p:nvPr/>
        </p:nvSpPr>
        <p:spPr>
          <a:xfrm>
            <a:off x="1177720" y="1396990"/>
            <a:ext cx="1796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>
                <a:solidFill>
                  <a:srgbClr val="F4E200"/>
                </a:solidFill>
              </a:rPr>
              <a:t>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38FD17-F5FB-C121-14BB-6AD0D54EFE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0128188" y="673685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933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BDC99-92FB-D870-EDB0-219AC7AA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264" y="633249"/>
            <a:ext cx="9920798" cy="752705"/>
          </a:xfrm>
        </p:spPr>
        <p:txBody>
          <a:bodyPr/>
          <a:lstStyle/>
          <a:p>
            <a:r>
              <a:rPr lang="en-GB"/>
              <a:t>Current roadmap Above-the-Net Services (baseline 2021, re-confirmed 2022)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3113DD-F5B6-3D1B-7CCD-C24AA5A3F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i="1"/>
              <a:t>Do once what must otherwise be done many times.</a:t>
            </a:r>
          </a:p>
          <a:p>
            <a:pPr marL="0" indent="0" algn="ctr">
              <a:buNone/>
            </a:pPr>
            <a:r>
              <a:rPr lang="en-GB" i="1"/>
              <a:t>Do together what is hard to do alone.</a:t>
            </a:r>
          </a:p>
        </p:txBody>
      </p:sp>
      <p:sp>
        <p:nvSpPr>
          <p:cNvPr id="5" name="Rounded Rectangle 15">
            <a:extLst>
              <a:ext uri="{FF2B5EF4-FFF2-40B4-BE49-F238E27FC236}">
                <a16:creationId xmlns:a16="http://schemas.microsoft.com/office/drawing/2014/main" id="{41CA5AD0-6A3F-DAAC-E143-ADC00D6E7EC2}"/>
              </a:ext>
            </a:extLst>
          </p:cNvPr>
          <p:cNvSpPr/>
          <p:nvPr/>
        </p:nvSpPr>
        <p:spPr>
          <a:xfrm>
            <a:off x="1002983" y="3759152"/>
            <a:ext cx="2276126" cy="2192497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 err="1"/>
              <a:t>Maintain</a:t>
            </a:r>
            <a:r>
              <a:rPr lang="de-DE" b="1"/>
              <a:t> and support </a:t>
            </a:r>
            <a:r>
              <a:rPr lang="de-DE" b="1" err="1"/>
              <a:t>portfolio</a:t>
            </a:r>
            <a:r>
              <a:rPr lang="de-DE" b="1"/>
              <a:t> </a:t>
            </a:r>
            <a:r>
              <a:rPr lang="de-DE" b="1" err="1"/>
              <a:t>of</a:t>
            </a:r>
            <a:r>
              <a:rPr lang="de-DE" b="1"/>
              <a:t> </a:t>
            </a:r>
            <a:r>
              <a:rPr lang="de-DE" b="1" err="1"/>
              <a:t>services</a:t>
            </a:r>
            <a:endParaRPr lang="de-DE" b="1"/>
          </a:p>
          <a:p>
            <a:endParaRPr lang="de-DE"/>
          </a:p>
          <a:p>
            <a:endParaRPr lang="en-US"/>
          </a:p>
        </p:txBody>
      </p:sp>
      <p:sp>
        <p:nvSpPr>
          <p:cNvPr id="6" name="Rounded Rectangle 16">
            <a:extLst>
              <a:ext uri="{FF2B5EF4-FFF2-40B4-BE49-F238E27FC236}">
                <a16:creationId xmlns:a16="http://schemas.microsoft.com/office/drawing/2014/main" id="{DDB141E1-43F9-3E4F-6713-18C2A0039503}"/>
              </a:ext>
            </a:extLst>
          </p:cNvPr>
          <p:cNvSpPr/>
          <p:nvPr/>
        </p:nvSpPr>
        <p:spPr>
          <a:xfrm>
            <a:off x="3481707" y="3759152"/>
            <a:ext cx="2276126" cy="2192497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 err="1"/>
              <a:t>Ensure</a:t>
            </a:r>
            <a:r>
              <a:rPr lang="de-DE" b="1"/>
              <a:t> </a:t>
            </a:r>
            <a:r>
              <a:rPr lang="de-DE" b="1" err="1"/>
              <a:t>timely</a:t>
            </a:r>
            <a:r>
              <a:rPr lang="de-DE" b="1"/>
              <a:t> </a:t>
            </a:r>
            <a:br>
              <a:rPr lang="de-DE" b="1"/>
            </a:br>
            <a:r>
              <a:rPr lang="de-DE" b="1" err="1"/>
              <a:t>re-procurement</a:t>
            </a:r>
            <a:r>
              <a:rPr lang="de-DE" b="1"/>
              <a:t> </a:t>
            </a:r>
            <a:br>
              <a:rPr lang="de-DE" b="1"/>
            </a:br>
            <a:r>
              <a:rPr lang="de-DE" b="1" err="1"/>
              <a:t>of</a:t>
            </a:r>
            <a:r>
              <a:rPr lang="de-DE" b="1"/>
              <a:t> IaaS Cloud Framework</a:t>
            </a:r>
            <a:endParaRPr lang="en-US" b="1"/>
          </a:p>
        </p:txBody>
      </p:sp>
      <p:sp>
        <p:nvSpPr>
          <p:cNvPr id="7" name="Rounded Rectangle 17">
            <a:extLst>
              <a:ext uri="{FF2B5EF4-FFF2-40B4-BE49-F238E27FC236}">
                <a16:creationId xmlns:a16="http://schemas.microsoft.com/office/drawing/2014/main" id="{52E527F0-4B0B-D3AA-108E-FA61732C2D79}"/>
              </a:ext>
            </a:extLst>
          </p:cNvPr>
          <p:cNvSpPr/>
          <p:nvPr/>
        </p:nvSpPr>
        <p:spPr>
          <a:xfrm>
            <a:off x="8439155" y="3759151"/>
            <a:ext cx="2276126" cy="2192497"/>
          </a:xfrm>
          <a:prstGeom prst="roundRect">
            <a:avLst>
              <a:gd name="adj" fmla="val 8691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/>
              <a:t>WebRTC </a:t>
            </a:r>
            <a:r>
              <a:rPr lang="de-DE" b="1" err="1"/>
              <a:t>videoconferencing</a:t>
            </a:r>
            <a:r>
              <a:rPr lang="de-DE" b="1"/>
              <a:t>, support </a:t>
            </a:r>
            <a:r>
              <a:rPr lang="de-DE" b="1" err="1"/>
              <a:t>for</a:t>
            </a:r>
            <a:r>
              <a:rPr lang="de-DE" b="1"/>
              <a:t> </a:t>
            </a:r>
            <a:r>
              <a:rPr lang="de-DE" b="1" err="1"/>
              <a:t>sustainable</a:t>
            </a:r>
            <a:r>
              <a:rPr lang="de-DE" b="1"/>
              <a:t> </a:t>
            </a:r>
            <a:r>
              <a:rPr lang="de-DE" b="1" err="1"/>
              <a:t>future</a:t>
            </a:r>
            <a:r>
              <a:rPr lang="de-DE" b="1"/>
              <a:t> </a:t>
            </a:r>
            <a:r>
              <a:rPr lang="de-DE" b="1" err="1"/>
              <a:t>for</a:t>
            </a:r>
            <a:r>
              <a:rPr lang="de-DE" b="1"/>
              <a:t> </a:t>
            </a:r>
            <a:r>
              <a:rPr lang="de-DE" b="1" err="1"/>
              <a:t>eduMEET</a:t>
            </a:r>
            <a:endParaRPr lang="en-US" b="1"/>
          </a:p>
        </p:txBody>
      </p:sp>
      <p:sp>
        <p:nvSpPr>
          <p:cNvPr id="8" name="Rounded Rectangle 18">
            <a:extLst>
              <a:ext uri="{FF2B5EF4-FFF2-40B4-BE49-F238E27FC236}">
                <a16:creationId xmlns:a16="http://schemas.microsoft.com/office/drawing/2014/main" id="{F181B51E-0493-D3C0-11D7-EAFD8D57F3D3}"/>
              </a:ext>
            </a:extLst>
          </p:cNvPr>
          <p:cNvSpPr/>
          <p:nvPr/>
        </p:nvSpPr>
        <p:spPr>
          <a:xfrm>
            <a:off x="5960431" y="3759151"/>
            <a:ext cx="2276126" cy="2192497"/>
          </a:xfrm>
          <a:prstGeom prst="roundRect">
            <a:avLst>
              <a:gd name="adj" fmla="val 869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/>
              <a:t>Cloud </a:t>
            </a:r>
            <a:r>
              <a:rPr lang="de-DE" b="1" err="1"/>
              <a:t>Strategy</a:t>
            </a:r>
            <a:r>
              <a:rPr lang="de-DE" b="1"/>
              <a:t> Development </a:t>
            </a:r>
            <a:br>
              <a:rPr lang="de-DE" b="1"/>
            </a:br>
            <a:r>
              <a:rPr lang="de-DE" b="1" err="1"/>
              <a:t>to</a:t>
            </a:r>
            <a:r>
              <a:rPr lang="de-DE" b="1"/>
              <a:t> </a:t>
            </a:r>
            <a:r>
              <a:rPr lang="de-DE" b="1" err="1"/>
              <a:t>include</a:t>
            </a:r>
            <a:r>
              <a:rPr lang="de-DE" b="1"/>
              <a:t> </a:t>
            </a:r>
            <a:br>
              <a:rPr lang="de-DE" b="1"/>
            </a:br>
            <a:r>
              <a:rPr lang="de-DE" b="1" err="1"/>
              <a:t>community</a:t>
            </a:r>
            <a:r>
              <a:rPr lang="de-DE" b="1"/>
              <a:t> </a:t>
            </a:r>
            <a:r>
              <a:rPr lang="de-DE" b="1" err="1"/>
              <a:t>cloud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168910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EC6D8C-127D-C8E5-78A5-34084872D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</p:spPr>
        <p:txBody>
          <a:bodyPr anchor="ctr">
            <a:normAutofit/>
          </a:bodyPr>
          <a:lstStyle/>
          <a:p>
            <a:r>
              <a:rPr lang="en-US" sz="2400"/>
              <a:t>Known Continuing Activities</a:t>
            </a:r>
          </a:p>
        </p:txBody>
      </p:sp>
      <p:sp>
        <p:nvSpPr>
          <p:cNvPr id="11" name="Slide Number Placeholder 2" hidden="1">
            <a:extLst>
              <a:ext uri="{FF2B5EF4-FFF2-40B4-BE49-F238E27FC236}">
                <a16:creationId xmlns:a16="http://schemas.microsoft.com/office/drawing/2014/main" id="{6FC1F819-63DC-2B6F-E0B0-5F3EEC1C452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6</a:t>
            </a:fld>
            <a:endParaRPr lang="en-GB"/>
          </a:p>
        </p:txBody>
      </p:sp>
      <p:graphicFrame>
        <p:nvGraphicFramePr>
          <p:cNvPr id="12" name="Content Placeholder 1">
            <a:extLst>
              <a:ext uri="{FF2B5EF4-FFF2-40B4-BE49-F238E27FC236}">
                <a16:creationId xmlns:a16="http://schemas.microsoft.com/office/drawing/2014/main" id="{855EE4DD-CFB6-A528-FFC2-9770C6BD2DF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234944214"/>
              </p:ext>
            </p:extLst>
          </p:nvPr>
        </p:nvGraphicFramePr>
        <p:xfrm>
          <a:off x="449389" y="1567629"/>
          <a:ext cx="10444393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3441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EC6D8C-127D-C8E5-78A5-34084872D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</p:spPr>
        <p:txBody>
          <a:bodyPr anchor="ctr">
            <a:normAutofit/>
          </a:bodyPr>
          <a:lstStyle/>
          <a:p>
            <a:r>
              <a:rPr lang="en-US" sz="2400"/>
              <a:t>Expected Continuing Activity</a:t>
            </a:r>
          </a:p>
        </p:txBody>
      </p:sp>
      <p:sp>
        <p:nvSpPr>
          <p:cNvPr id="11" name="Slide Number Placeholder 2" hidden="1">
            <a:extLst>
              <a:ext uri="{FF2B5EF4-FFF2-40B4-BE49-F238E27FC236}">
                <a16:creationId xmlns:a16="http://schemas.microsoft.com/office/drawing/2014/main" id="{6FC1F819-63DC-2B6F-E0B0-5F3EEC1C452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7</a:t>
            </a:fld>
            <a:endParaRPr lang="en-GB"/>
          </a:p>
        </p:txBody>
      </p:sp>
      <p:graphicFrame>
        <p:nvGraphicFramePr>
          <p:cNvPr id="12" name="Content Placeholder 1">
            <a:extLst>
              <a:ext uri="{FF2B5EF4-FFF2-40B4-BE49-F238E27FC236}">
                <a16:creationId xmlns:a16="http://schemas.microsoft.com/office/drawing/2014/main" id="{855EE4DD-CFB6-A528-FFC2-9770C6BD2DF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336526270"/>
              </p:ext>
            </p:extLst>
          </p:nvPr>
        </p:nvGraphicFramePr>
        <p:xfrm>
          <a:off x="449389" y="1567629"/>
          <a:ext cx="10444393" cy="4101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0523450-2387-EF75-D8FD-DAA3D7209591}"/>
              </a:ext>
            </a:extLst>
          </p:cNvPr>
          <p:cNvSpPr/>
          <p:nvPr/>
        </p:nvSpPr>
        <p:spPr>
          <a:xfrm>
            <a:off x="1524000" y="5892819"/>
            <a:ext cx="8243888" cy="46201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800"/>
              <a:t>Strategy proposals in support of Open Science</a:t>
            </a:r>
          </a:p>
        </p:txBody>
      </p:sp>
    </p:spTree>
    <p:extLst>
      <p:ext uri="{BB962C8B-B14F-4D97-AF65-F5344CB8AC3E}">
        <p14:creationId xmlns:p14="http://schemas.microsoft.com/office/powerpoint/2010/main" val="4147728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A84C5F-A394-336C-8269-52387B4BE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2023 CTO Workshop on Above-</a:t>
            </a:r>
            <a:r>
              <a:rPr lang="de-DE" err="1"/>
              <a:t>the</a:t>
            </a:r>
            <a:r>
              <a:rPr lang="de-DE"/>
              <a:t>-Net Services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1E7910A-FFC1-8419-0A87-D39657F8B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8</a:t>
            </a:fld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FB9BB20-8408-FD4F-9BAD-859A6A30F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98718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de-DE"/>
              <a:t>September 27 </a:t>
            </a:r>
            <a:br>
              <a:rPr lang="de-DE"/>
            </a:br>
            <a:r>
              <a:rPr lang="de-DE"/>
              <a:t>(12:00-15:00 CET)</a:t>
            </a:r>
            <a:endParaRPr lang="de-DE">
              <a:cs typeface="Calibri" panose="020F0502020204030204"/>
            </a:endParaRPr>
          </a:p>
          <a:p>
            <a:pPr marL="0" indent="0">
              <a:buNone/>
            </a:pPr>
            <a:r>
              <a:rPr lang="en-US"/>
              <a:t>55 NREN participants</a:t>
            </a:r>
            <a:endParaRPr lang="en-US">
              <a:cs typeface="Calibri" panose="020F0502020204030204"/>
            </a:endParaRPr>
          </a:p>
          <a:p>
            <a:pPr marL="0" indent="0">
              <a:buNone/>
            </a:pPr>
            <a:r>
              <a:rPr lang="en-US"/>
              <a:t>25 NRENs</a:t>
            </a:r>
            <a:endParaRPr lang="en-US">
              <a:cs typeface="Calibri"/>
            </a:endParaRP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D9AE69A8-B595-77A4-6315-1DFB601B68DD}"/>
              </a:ext>
            </a:extLst>
          </p:cNvPr>
          <p:cNvSpPr txBox="1">
            <a:spLocks/>
          </p:cNvSpPr>
          <p:nvPr/>
        </p:nvSpPr>
        <p:spPr>
          <a:xfrm>
            <a:off x="4436918" y="1825625"/>
            <a:ext cx="7687539" cy="4351338"/>
          </a:xfrm>
          <a:prstGeom prst="rect">
            <a:avLst/>
          </a:prstGeom>
          <a:solidFill>
            <a:srgbClr val="1F427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360000" tIns="360000" rIns="360000" bIns="36000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Infrastructure Cloud		-	Jan Meijer </a:t>
            </a:r>
            <a:br>
              <a:rPr lang="de-DE">
                <a:solidFill>
                  <a:schemeClr val="bg1"/>
                </a:solidFill>
              </a:rPr>
            </a:br>
            <a:r>
              <a:rPr lang="de-DE">
                <a:solidFill>
                  <a:schemeClr val="bg1"/>
                </a:solidFill>
              </a:rPr>
              <a:t>					(SIKT)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Joint </a:t>
            </a:r>
            <a:r>
              <a:rPr lang="de-DE" err="1">
                <a:solidFill>
                  <a:schemeClr val="bg1"/>
                </a:solidFill>
              </a:rPr>
              <a:t>action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toward</a:t>
            </a:r>
            <a:r>
              <a:rPr lang="de-DE">
                <a:solidFill>
                  <a:schemeClr val="bg1"/>
                </a:solidFill>
              </a:rPr>
              <a:t> 		-	Olaf </a:t>
            </a:r>
            <a:r>
              <a:rPr lang="de-DE" err="1">
                <a:solidFill>
                  <a:schemeClr val="bg1"/>
                </a:solidFill>
              </a:rPr>
              <a:t>Verschoor</a:t>
            </a:r>
            <a:br>
              <a:rPr lang="de-DE">
                <a:solidFill>
                  <a:schemeClr val="bg1"/>
                </a:solidFill>
              </a:rPr>
            </a:br>
            <a:r>
              <a:rPr lang="de-DE" err="1">
                <a:solidFill>
                  <a:schemeClr val="bg1"/>
                </a:solidFill>
              </a:rPr>
              <a:t>commercial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suppliers</a:t>
            </a:r>
            <a:r>
              <a:rPr lang="de-DE">
                <a:solidFill>
                  <a:schemeClr val="bg1"/>
                </a:solidFill>
              </a:rPr>
              <a:t>			(GÉANT)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Research Data exchange		-	Sebastian </a:t>
            </a:r>
            <a:r>
              <a:rPr lang="en-US" err="1">
                <a:solidFill>
                  <a:schemeClr val="bg1"/>
                </a:solidFill>
              </a:rPr>
              <a:t>Sigloch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					(SWITCH)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Education			-	</a:t>
            </a:r>
            <a:r>
              <a:rPr lang="en-US" err="1">
                <a:solidFill>
                  <a:schemeClr val="bg1"/>
                </a:solidFill>
              </a:rPr>
              <a:t>Licia</a:t>
            </a:r>
            <a:r>
              <a:rPr lang="en-US">
                <a:solidFill>
                  <a:schemeClr val="bg1"/>
                </a:solidFill>
              </a:rPr>
              <a:t> Florio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					(</a:t>
            </a:r>
            <a:r>
              <a:rPr lang="en-US" err="1">
                <a:solidFill>
                  <a:schemeClr val="bg1"/>
                </a:solidFill>
              </a:rPr>
              <a:t>NORDUnet</a:t>
            </a:r>
            <a:r>
              <a:rPr lang="en-US">
                <a:solidFill>
                  <a:schemeClr val="bg1"/>
                </a:solidFill>
              </a:rPr>
              <a:t>)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Artificial Intelligence – AI		-	Prof. </a:t>
            </a:r>
            <a:r>
              <a:rPr lang="en-US" err="1">
                <a:solidFill>
                  <a:schemeClr val="bg1"/>
                </a:solidFill>
              </a:rPr>
              <a:t>Panos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Louridas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					(GRNET)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AF890AB-54D6-A7AE-7E3F-3E05587D2710}"/>
              </a:ext>
            </a:extLst>
          </p:cNvPr>
          <p:cNvSpPr txBox="1"/>
          <p:nvPr/>
        </p:nvSpPr>
        <p:spPr>
          <a:xfrm>
            <a:off x="5811981" y="1412936"/>
            <a:ext cx="63124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1F4270"/>
                </a:solidFill>
              </a:rPr>
              <a:t>Topics presented for discussion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46651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7B241CB-46FA-AFAB-391D-D9E42D77C2EA}"/>
              </a:ext>
            </a:extLst>
          </p:cNvPr>
          <p:cNvSpPr/>
          <p:nvPr/>
        </p:nvSpPr>
        <p:spPr>
          <a:xfrm>
            <a:off x="4625971" y="1539345"/>
            <a:ext cx="2276126" cy="2345971"/>
          </a:xfrm>
          <a:prstGeom prst="roundRect">
            <a:avLst>
              <a:gd name="adj" fmla="val 86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775DBAD-87D1-B16B-83CB-1E2633F6FBBE}"/>
              </a:ext>
            </a:extLst>
          </p:cNvPr>
          <p:cNvSpPr/>
          <p:nvPr/>
        </p:nvSpPr>
        <p:spPr>
          <a:xfrm>
            <a:off x="7138778" y="1526299"/>
            <a:ext cx="2276126" cy="234597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77C6156-CB0D-B6FE-81A3-F072D0ADE027}"/>
              </a:ext>
            </a:extLst>
          </p:cNvPr>
          <p:cNvSpPr/>
          <p:nvPr/>
        </p:nvSpPr>
        <p:spPr>
          <a:xfrm>
            <a:off x="2147247" y="4430532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B3F35FEB-86F2-522D-C446-D6712E28080C}"/>
              </a:ext>
            </a:extLst>
          </p:cNvPr>
          <p:cNvSpPr/>
          <p:nvPr/>
        </p:nvSpPr>
        <p:spPr>
          <a:xfrm>
            <a:off x="6148261" y="4430532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378389A-051C-23F6-92EA-23A6185C5CB1}"/>
              </a:ext>
            </a:extLst>
          </p:cNvPr>
          <p:cNvSpPr/>
          <p:nvPr/>
        </p:nvSpPr>
        <p:spPr>
          <a:xfrm>
            <a:off x="8014073" y="4430532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00B0A40-A543-3BAE-A5FF-C09DF3E7A4A8}"/>
              </a:ext>
            </a:extLst>
          </p:cNvPr>
          <p:cNvSpPr/>
          <p:nvPr/>
        </p:nvSpPr>
        <p:spPr>
          <a:xfrm>
            <a:off x="9879885" y="4430532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6A47DCC-0C33-13DB-EC35-C21AA478E90B}"/>
              </a:ext>
            </a:extLst>
          </p:cNvPr>
          <p:cNvSpPr/>
          <p:nvPr/>
        </p:nvSpPr>
        <p:spPr>
          <a:xfrm>
            <a:off x="2147247" y="1539345"/>
            <a:ext cx="2276126" cy="2345971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17126E-D700-217F-3F9C-8288EB09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274" y="711810"/>
            <a:ext cx="9390692" cy="752705"/>
          </a:xfrm>
        </p:spPr>
        <p:txBody>
          <a:bodyPr/>
          <a:lstStyle/>
          <a:p>
            <a:r>
              <a:rPr lang="de-DE" sz="2800" err="1"/>
              <a:t>Proposed</a:t>
            </a:r>
            <a:r>
              <a:rPr lang="de-DE" sz="2800"/>
              <a:t> Potential Future Topics </a:t>
            </a:r>
            <a:r>
              <a:rPr lang="de-DE" sz="2800" err="1"/>
              <a:t>for</a:t>
            </a:r>
            <a:r>
              <a:rPr lang="de-DE" sz="2800"/>
              <a:t> Collective Action</a:t>
            </a:r>
            <a:endParaRPr lang="en-GB" sz="28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10B5B1-2B3B-6A97-EE74-1602945F3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9</a:t>
            </a:fld>
            <a:endParaRPr lang="en-GB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F0DA281E-DF30-107F-95D1-6D425D3D6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3094" y="1760965"/>
            <a:ext cx="2127949" cy="166803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000" b="1">
                <a:solidFill>
                  <a:schemeClr val="bg1"/>
                </a:solidFill>
              </a:rPr>
              <a:t>Research data-set mover service on-top of network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E8F79DA-61C5-1AC6-1ECF-6C213983C4D9}"/>
              </a:ext>
            </a:extLst>
          </p:cNvPr>
          <p:cNvSpPr txBox="1">
            <a:spLocks/>
          </p:cNvSpPr>
          <p:nvPr/>
        </p:nvSpPr>
        <p:spPr>
          <a:xfrm>
            <a:off x="8243546" y="4684303"/>
            <a:ext cx="1289388" cy="1171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600" b="1">
                <a:solidFill>
                  <a:schemeClr val="tx1"/>
                </a:solidFill>
              </a:rPr>
              <a:t>Research Data and EOSC coordination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048C7D6-42B6-9D8C-9FC4-A2E46FA9EFA0}"/>
              </a:ext>
            </a:extLst>
          </p:cNvPr>
          <p:cNvSpPr txBox="1">
            <a:spLocks/>
          </p:cNvSpPr>
          <p:nvPr/>
        </p:nvSpPr>
        <p:spPr>
          <a:xfrm>
            <a:off x="10058928" y="4659197"/>
            <a:ext cx="1686769" cy="11142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800" b="1">
                <a:solidFill>
                  <a:schemeClr val="tx1"/>
                </a:solidFill>
              </a:rPr>
              <a:t>Joint commercial activities</a:t>
            </a:r>
            <a:br>
              <a:rPr lang="en-GB" sz="1800" b="1">
                <a:solidFill>
                  <a:schemeClr val="tx1"/>
                </a:solidFill>
              </a:rPr>
            </a:br>
            <a:r>
              <a:rPr lang="en-GB" sz="1800" b="1">
                <a:solidFill>
                  <a:schemeClr val="tx1"/>
                </a:solidFill>
              </a:rPr>
              <a:t>(EOSC)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F9952E6-F3F0-A456-B71A-4C124A45C0B5}"/>
              </a:ext>
            </a:extLst>
          </p:cNvPr>
          <p:cNvSpPr txBox="1">
            <a:spLocks/>
          </p:cNvSpPr>
          <p:nvPr/>
        </p:nvSpPr>
        <p:spPr>
          <a:xfrm>
            <a:off x="6287414" y="4659197"/>
            <a:ext cx="1481141" cy="1279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800" b="1">
                <a:solidFill>
                  <a:schemeClr val="tx1"/>
                </a:solidFill>
              </a:rPr>
              <a:t>Education</a:t>
            </a:r>
            <a:r>
              <a:rPr lang="en-GB" sz="1400" b="1">
                <a:solidFill>
                  <a:schemeClr val="tx1"/>
                </a:solidFill>
              </a:rPr>
              <a:t> interoperability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5ADDA3A-0ADD-0D28-DE10-4D4F3FC9A94E}"/>
              </a:ext>
            </a:extLst>
          </p:cNvPr>
          <p:cNvSpPr txBox="1">
            <a:spLocks/>
          </p:cNvSpPr>
          <p:nvPr/>
        </p:nvSpPr>
        <p:spPr>
          <a:xfrm>
            <a:off x="7264639" y="1735562"/>
            <a:ext cx="2033521" cy="1743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000" b="1">
                <a:solidFill>
                  <a:schemeClr val="bg1"/>
                </a:solidFill>
              </a:rPr>
              <a:t>Pan-European Sovereign research data object-storage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518A570-9DF3-76CF-A30A-F00F8BB5A450}"/>
              </a:ext>
            </a:extLst>
          </p:cNvPr>
          <p:cNvSpPr txBox="1">
            <a:spLocks/>
          </p:cNvSpPr>
          <p:nvPr/>
        </p:nvSpPr>
        <p:spPr>
          <a:xfrm>
            <a:off x="2196525" y="4652814"/>
            <a:ext cx="1913707" cy="1114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800" b="1" err="1">
                <a:solidFill>
                  <a:schemeClr val="bg1"/>
                </a:solidFill>
              </a:rPr>
              <a:t>eduMEET</a:t>
            </a:r>
            <a:r>
              <a:rPr lang="en-GB" sz="1800" b="1">
                <a:solidFill>
                  <a:schemeClr val="bg1"/>
                </a:solidFill>
              </a:rPr>
              <a:t> </a:t>
            </a:r>
            <a:br>
              <a:rPr lang="en-GB" sz="1800" b="1">
                <a:solidFill>
                  <a:schemeClr val="bg1"/>
                </a:solidFill>
              </a:rPr>
            </a:br>
            <a:r>
              <a:rPr lang="en-GB" sz="1800" b="1">
                <a:solidFill>
                  <a:schemeClr val="bg1"/>
                </a:solidFill>
              </a:rPr>
              <a:t>federation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BFDF59B5-17E6-1C52-A648-F79F24E2CBCD}"/>
              </a:ext>
            </a:extLst>
          </p:cNvPr>
          <p:cNvSpPr txBox="1">
            <a:spLocks/>
          </p:cNvSpPr>
          <p:nvPr/>
        </p:nvSpPr>
        <p:spPr>
          <a:xfrm>
            <a:off x="4762320" y="1735562"/>
            <a:ext cx="2089501" cy="18275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000" b="1">
                <a:solidFill>
                  <a:schemeClr val="bg1"/>
                </a:solidFill>
              </a:rPr>
              <a:t>Trusted Research </a:t>
            </a:r>
            <a:r>
              <a:rPr lang="en-GB" sz="2000" b="1" err="1">
                <a:solidFill>
                  <a:schemeClr val="bg1"/>
                </a:solidFill>
              </a:rPr>
              <a:t>Evironment</a:t>
            </a:r>
            <a:r>
              <a:rPr lang="en-GB" sz="2000" b="1">
                <a:solidFill>
                  <a:schemeClr val="bg1"/>
                </a:solidFill>
              </a:rPr>
              <a:t> TRE stack</a:t>
            </a:r>
          </a:p>
        </p:txBody>
      </p:sp>
      <p:sp>
        <p:nvSpPr>
          <p:cNvPr id="20" name="Rounded Rectangle 16">
            <a:extLst>
              <a:ext uri="{FF2B5EF4-FFF2-40B4-BE49-F238E27FC236}">
                <a16:creationId xmlns:a16="http://schemas.microsoft.com/office/drawing/2014/main" id="{8D1A623D-2950-3439-1459-3251A30458AB}"/>
              </a:ext>
            </a:extLst>
          </p:cNvPr>
          <p:cNvSpPr/>
          <p:nvPr/>
        </p:nvSpPr>
        <p:spPr>
          <a:xfrm>
            <a:off x="4030367" y="4432059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DD7F363B-FD02-A4C4-CDAB-8771499FA505}"/>
              </a:ext>
            </a:extLst>
          </p:cNvPr>
          <p:cNvSpPr txBox="1">
            <a:spLocks/>
          </p:cNvSpPr>
          <p:nvPr/>
        </p:nvSpPr>
        <p:spPr>
          <a:xfrm>
            <a:off x="4152312" y="4654341"/>
            <a:ext cx="1686769" cy="1114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800" b="1">
                <a:solidFill>
                  <a:schemeClr val="bg1"/>
                </a:solidFill>
              </a:rPr>
              <a:t>AI expertise and NREN support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33E0EB43-0228-DEE8-A59D-2508253B2CF5}"/>
              </a:ext>
            </a:extLst>
          </p:cNvPr>
          <p:cNvCxnSpPr/>
          <p:nvPr/>
        </p:nvCxnSpPr>
        <p:spPr>
          <a:xfrm>
            <a:off x="846438" y="4306330"/>
            <a:ext cx="106577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2A7F5A42-84EA-5707-0484-A44BCF3261B2}"/>
              </a:ext>
            </a:extLst>
          </p:cNvPr>
          <p:cNvSpPr txBox="1"/>
          <p:nvPr/>
        </p:nvSpPr>
        <p:spPr>
          <a:xfrm>
            <a:off x="152264" y="2226277"/>
            <a:ext cx="19682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Heavy </a:t>
            </a:r>
            <a:r>
              <a:rPr lang="de-DE" err="1"/>
              <a:t>lift</a:t>
            </a:r>
            <a:r>
              <a:rPr lang="de-DE"/>
              <a:t>, </a:t>
            </a:r>
            <a:br>
              <a:rPr lang="de-DE"/>
            </a:br>
            <a:r>
              <a:rPr lang="de-DE" err="1"/>
              <a:t>long</a:t>
            </a:r>
            <a:r>
              <a:rPr lang="de-DE"/>
              <a:t>-term </a:t>
            </a:r>
            <a:r>
              <a:rPr lang="de-DE" err="1"/>
              <a:t>payoff</a:t>
            </a:r>
            <a:r>
              <a:rPr lang="de-DE"/>
              <a:t>|</a:t>
            </a:r>
          </a:p>
          <a:p>
            <a:endParaRPr lang="de-DE"/>
          </a:p>
          <a:p>
            <a:r>
              <a:rPr lang="de-DE" sz="1400"/>
              <a:t>In </a:t>
            </a:r>
            <a:r>
              <a:rPr lang="de-DE" sz="1400" b="1"/>
              <a:t>GN5-2</a:t>
            </a:r>
            <a:r>
              <a:rPr lang="de-DE" sz="1400"/>
              <a:t>: </a:t>
            </a:r>
            <a:br>
              <a:rPr lang="de-DE" sz="1400"/>
            </a:br>
            <a:r>
              <a:rPr lang="de-DE" sz="1400" err="1"/>
              <a:t>concept</a:t>
            </a:r>
            <a:r>
              <a:rPr lang="de-DE" sz="1400"/>
              <a:t> </a:t>
            </a:r>
            <a:r>
              <a:rPr lang="de-DE" sz="1400" err="1"/>
              <a:t>development</a:t>
            </a:r>
            <a:endParaRPr lang="de-DE" sz="1400"/>
          </a:p>
          <a:p>
            <a:r>
              <a:rPr lang="de-DE" sz="1400" err="1"/>
              <a:t>for</a:t>
            </a:r>
            <a:r>
              <a:rPr lang="de-DE" sz="1400"/>
              <a:t> </a:t>
            </a:r>
            <a:r>
              <a:rPr lang="de-DE" sz="1400" err="1"/>
              <a:t>investment</a:t>
            </a:r>
            <a:r>
              <a:rPr lang="de-DE" sz="1400"/>
              <a:t> </a:t>
            </a:r>
            <a:r>
              <a:rPr lang="de-DE" sz="1400" err="1"/>
              <a:t>proposal</a:t>
            </a:r>
            <a:endParaRPr lang="en-US" sz="140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4BA8995-9756-D48C-33B5-9BDBF9E6F7FE}"/>
              </a:ext>
            </a:extLst>
          </p:cNvPr>
          <p:cNvSpPr txBox="1"/>
          <p:nvPr/>
        </p:nvSpPr>
        <p:spPr>
          <a:xfrm>
            <a:off x="192594" y="4798589"/>
            <a:ext cx="156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Medium-term</a:t>
            </a:r>
            <a:br>
              <a:rPr lang="de-DE"/>
            </a:br>
            <a:endParaRPr lang="en-US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B717142-1714-5C05-430D-B8F6D82F0957}"/>
              </a:ext>
            </a:extLst>
          </p:cNvPr>
          <p:cNvSpPr txBox="1"/>
          <p:nvPr/>
        </p:nvSpPr>
        <p:spPr>
          <a:xfrm>
            <a:off x="7027984" y="6192304"/>
            <a:ext cx="3782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Valuable, but </a:t>
            </a:r>
            <a:r>
              <a:rPr lang="de-DE" err="1"/>
              <a:t>unclear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</a:t>
            </a:r>
            <a:r>
              <a:rPr lang="de-DE" err="1"/>
              <a:t>best</a:t>
            </a:r>
            <a:r>
              <a:rPr lang="de-DE"/>
              <a:t> fit in WP4</a:t>
            </a:r>
            <a:endParaRPr lang="en-US"/>
          </a:p>
        </p:txBody>
      </p:sp>
      <p:sp>
        <p:nvSpPr>
          <p:cNvPr id="22" name="L-shape 21">
            <a:extLst>
              <a:ext uri="{FF2B5EF4-FFF2-40B4-BE49-F238E27FC236}">
                <a16:creationId xmlns:a16="http://schemas.microsoft.com/office/drawing/2014/main" id="{953E469E-A243-ADBA-8855-E0FA1C79F297}"/>
              </a:ext>
            </a:extLst>
          </p:cNvPr>
          <p:cNvSpPr/>
          <p:nvPr/>
        </p:nvSpPr>
        <p:spPr>
          <a:xfrm rot="10800000" flipH="1">
            <a:off x="134017" y="1394428"/>
            <a:ext cx="9566825" cy="5107710"/>
          </a:xfrm>
          <a:prstGeom prst="corner">
            <a:avLst>
              <a:gd name="adj1" fmla="val 54146"/>
              <a:gd name="adj2" fmla="val 7431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93A86E-A570-F069-4974-A751E04630CA}"/>
              </a:ext>
            </a:extLst>
          </p:cNvPr>
          <p:cNvSpPr txBox="1"/>
          <p:nvPr/>
        </p:nvSpPr>
        <p:spPr>
          <a:xfrm rot="19897530">
            <a:off x="2304224" y="3039855"/>
            <a:ext cx="1831347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DE" sz="4000" b="1">
                <a:solidFill>
                  <a:schemeClr val="accent6"/>
                </a:solidFill>
              </a:rPr>
              <a:t>GN5-2</a:t>
            </a:r>
            <a:br>
              <a:rPr lang="en-DE" sz="4000" b="1">
                <a:solidFill>
                  <a:schemeClr val="accent6"/>
                </a:solidFill>
              </a:rPr>
            </a:br>
            <a:r>
              <a:rPr lang="en-DE" sz="4000" b="1">
                <a:solidFill>
                  <a:schemeClr val="accent6"/>
                </a:solidFill>
              </a:rPr>
              <a:t>WP4</a:t>
            </a:r>
          </a:p>
        </p:txBody>
      </p:sp>
      <p:sp>
        <p:nvSpPr>
          <p:cNvPr id="27" name="Textfeld 14">
            <a:extLst>
              <a:ext uri="{FF2B5EF4-FFF2-40B4-BE49-F238E27FC236}">
                <a16:creationId xmlns:a16="http://schemas.microsoft.com/office/drawing/2014/main" id="{CA57516C-A1B2-4ED5-D5EB-4F7A510552CE}"/>
              </a:ext>
            </a:extLst>
          </p:cNvPr>
          <p:cNvSpPr txBox="1"/>
          <p:nvPr/>
        </p:nvSpPr>
        <p:spPr>
          <a:xfrm>
            <a:off x="4060397" y="6067907"/>
            <a:ext cx="14038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/>
              <a:t>SIG </a:t>
            </a:r>
            <a:r>
              <a:rPr lang="de-DE" sz="1600" err="1"/>
              <a:t>first</a:t>
            </a:r>
            <a:r>
              <a:rPr lang="de-DE" sz="1600"/>
              <a:t>, </a:t>
            </a:r>
            <a:br>
              <a:rPr lang="de-DE" sz="1600"/>
            </a:br>
            <a:r>
              <a:rPr lang="de-DE" sz="1600" err="1"/>
              <a:t>to</a:t>
            </a:r>
            <a:r>
              <a:rPr lang="de-DE" sz="1600"/>
              <a:t> </a:t>
            </a:r>
            <a:r>
              <a:rPr lang="de-DE" sz="1600" err="1"/>
              <a:t>understand</a:t>
            </a:r>
            <a:r>
              <a:rPr lang="de-DE" sz="1600"/>
              <a:t> </a:t>
            </a:r>
            <a:br>
              <a:rPr lang="de-DE" sz="1600"/>
            </a:br>
            <a:r>
              <a:rPr lang="de-DE" sz="1600" err="1"/>
              <a:t>useful</a:t>
            </a:r>
            <a:r>
              <a:rPr lang="de-DE" sz="1600"/>
              <a:t> </a:t>
            </a:r>
            <a:r>
              <a:rPr lang="de-DE" sz="1600" err="1"/>
              <a:t>actions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48564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animBg="1"/>
      <p:bldP spid="26" grpId="0" animBg="1"/>
      <p:bldP spid="27" grpId="0"/>
    </p:bldLst>
  </p:timing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1A05C964-2C0C-48C6-9F8B-CD06D474B45F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8ADEE077-EFD0-4D90-97D3-9A61FA179DDF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B10FB1D5-0191-499E-9CDF-42D638CA25B9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F0CCA860-BEB1-41D9-A7DF-947BD8D9773E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F7962C94-481E-4615-A771-7FC785D08AAF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eae8392-67b5-4ed5-8ccf-26b4da69c2f3" xsi:nil="true"/>
    <lcf76f155ced4ddcb4097134ff3c332f xmlns="4ba0cf13-37cf-4e82-85d0-f4aab9b524e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7C04E3869F1141BF81FB23C6EC6201" ma:contentTypeVersion="18" ma:contentTypeDescription="Create a new document." ma:contentTypeScope="" ma:versionID="babd7f8453c773e64d38c1d1f9f1e5b6">
  <xsd:schema xmlns:xsd="http://www.w3.org/2001/XMLSchema" xmlns:xs="http://www.w3.org/2001/XMLSchema" xmlns:p="http://schemas.microsoft.com/office/2006/metadata/properties" xmlns:ns2="4ba0cf13-37cf-4e82-85d0-f4aab9b524ea" xmlns:ns3="4eae8392-67b5-4ed5-8ccf-26b4da69c2f3" targetNamespace="http://schemas.microsoft.com/office/2006/metadata/properties" ma:root="true" ma:fieldsID="776e85ac33f327f0a4a3facc2972de2e" ns2:_="" ns3:_="">
    <xsd:import namespace="4ba0cf13-37cf-4e82-85d0-f4aab9b524ea"/>
    <xsd:import namespace="4eae8392-67b5-4ed5-8ccf-26b4da69c2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a0cf13-37cf-4e82-85d0-f4aab9b524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39ebc3d-b31a-4691-846c-24affd11c5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ae8392-67b5-4ed5-8ccf-26b4da69c2f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87fe039-5b6b-4c4e-9141-4fcc8de5da42}" ma:internalName="TaxCatchAll" ma:showField="CatchAllData" ma:web="4eae8392-67b5-4ed5-8ccf-26b4da69c2f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1142297-D27D-4CF8-893C-69C47FAFB1BB}">
  <ds:schemaRefs>
    <ds:schemaRef ds:uri="4ba0cf13-37cf-4e82-85d0-f4aab9b524ea"/>
    <ds:schemaRef ds:uri="4eae8392-67b5-4ed5-8ccf-26b4da69c2f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8945972-2EC2-47DD-B41C-347A0779732D}">
  <ds:schemaRefs>
    <ds:schemaRef ds:uri="4ba0cf13-37cf-4e82-85d0-f4aab9b524ea"/>
    <ds:schemaRef ds:uri="4eae8392-67b5-4ed5-8ccf-26b4da69c2f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GN5-1 slides</Template>
  <Application>Microsoft Office PowerPoint</Application>
  <PresentationFormat>Widescreen</PresentationFormat>
  <Slides>22</Slides>
  <Notes>6</Notes>
  <HiddenSlides>7</HiddenSlide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Cover</vt:lpstr>
      <vt:lpstr>Standard layout</vt:lpstr>
      <vt:lpstr>1_Standard layout</vt:lpstr>
      <vt:lpstr>blank</vt:lpstr>
      <vt:lpstr>End Slide</vt:lpstr>
      <vt:lpstr>Above-the-Net Services</vt:lpstr>
      <vt:lpstr>PowerPoint Presentation</vt:lpstr>
      <vt:lpstr>Above-the-Net Services</vt:lpstr>
      <vt:lpstr>PowerPoint Presentation</vt:lpstr>
      <vt:lpstr>Current roadmap Above-the-Net Services (baseline 2021, re-confirmed 2022)</vt:lpstr>
      <vt:lpstr>Known Continuing Activities</vt:lpstr>
      <vt:lpstr>Expected Continuing Activity</vt:lpstr>
      <vt:lpstr>2023 CTO Workshop on Above-the-Net Services</vt:lpstr>
      <vt:lpstr>Proposed Potential Future Topics for Collective Action</vt:lpstr>
      <vt:lpstr>Possible future directions for collective above-net efforts</vt:lpstr>
      <vt:lpstr>Why do we need to discuss this? (am considering changing this to the stragegy challenges)</vt:lpstr>
      <vt:lpstr>Challenges with collective software-development over time</vt:lpstr>
      <vt:lpstr>Challenges building infrastructure</vt:lpstr>
      <vt:lpstr>Possible different future directions for collective above-net efforts</vt:lpstr>
      <vt:lpstr>Thank You</vt:lpstr>
      <vt:lpstr>Long-term “heavy-lift” topics (in GN5-2, first concept development): </vt:lpstr>
      <vt:lpstr>Long-term Heavy-lift Topics in GN5-1 (First Concept Development) 1/3</vt:lpstr>
      <vt:lpstr>Long-term Heavy-lift Topics in GN5-1 (First Concept Development) 2/3</vt:lpstr>
      <vt:lpstr>Medium-term “Doable” Topics 1/2</vt:lpstr>
      <vt:lpstr>Medium-term “Doable” Topics 2/2</vt:lpstr>
      <vt:lpstr>Long-term Heavy-lift Topics in GN5-1 (First Concept Development) 3/3</vt:lpstr>
      <vt:lpstr>Outcomes of the 2023 CTO Workshop Above-the-Net Services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Presentation Title</dc:title>
  <dc:creator>Jakob Tendel</dc:creator>
  <cp:keywords>GN5-1</cp:keywords>
  <cp:revision>1</cp:revision>
  <dcterms:created xsi:type="dcterms:W3CDTF">2023-11-01T06:22:22Z</dcterms:created>
  <dcterms:modified xsi:type="dcterms:W3CDTF">2024-10-23T22:04:39Z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6ae6d963-2624-4731-878b-b3e827956d39</vt:lpwstr>
  </property>
  <property fmtid="{D5CDD505-2E9C-101B-9397-08002B2CF9AE}" pid="3" name="ContentTypeId">
    <vt:lpwstr>0x010100EF7C04E3869F1141BF81FB23C6EC6201</vt:lpwstr>
  </property>
  <property fmtid="{D5CDD505-2E9C-101B-9397-08002B2CF9AE}" pid="4" name="MediaServiceImageTags">
    <vt:lpwstr/>
  </property>
</Properties>
</file>