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60" d="100"/>
          <a:sy n="60" d="100"/>
        </p:scale>
        <p:origin x="-2364" y="-12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627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590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385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524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444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491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773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25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242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84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419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B558E-CA12-4790-A682-B8EABFA407F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82EE1-A573-4133-8335-6BEAE9329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78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maglaris@netmode.ntua.gr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54341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n-lt"/>
              </a:rPr>
              <a:t>Project Workshop</a:t>
            </a:r>
            <a:r>
              <a:rPr lang="en-US" b="1" dirty="0" smtClean="0">
                <a:latin typeface="+mn-lt"/>
              </a:rPr>
              <a:t/>
            </a:r>
            <a:br>
              <a:rPr lang="en-US" b="1" dirty="0" smtClean="0">
                <a:latin typeface="+mn-lt"/>
              </a:rPr>
            </a:br>
            <a:r>
              <a:rPr lang="en-US" sz="4800" b="1" dirty="0" smtClean="0">
                <a:latin typeface="+mn-lt"/>
              </a:rPr>
              <a:t>January 23-25, 2018</a:t>
            </a:r>
            <a:br>
              <a:rPr lang="en-US" sz="4800" b="1" dirty="0" smtClean="0">
                <a:latin typeface="+mn-lt"/>
              </a:rPr>
            </a:br>
            <a:r>
              <a:rPr lang="en-US" sz="4800" b="1" dirty="0" smtClean="0">
                <a:latin typeface="+mn-lt"/>
              </a:rPr>
              <a:t>Athens, Greece</a:t>
            </a:r>
            <a:r>
              <a:rPr lang="en-US" sz="4800" b="1" dirty="0" smtClean="0">
                <a:latin typeface="+mn-lt"/>
              </a:rPr>
              <a:t> </a:t>
            </a:r>
            <a:endParaRPr lang="en-GB" sz="48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187" y="3255185"/>
            <a:ext cx="11745310" cy="2887621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3600" b="1" dirty="0" smtClean="0"/>
              <a:t>Vasilis Maglaris</a:t>
            </a:r>
          </a:p>
          <a:p>
            <a:r>
              <a:rPr lang="en-US" sz="2800" b="1" dirty="0" smtClean="0">
                <a:hlinkClick r:id="rId2"/>
              </a:rPr>
              <a:t>maglaris@netmode.ntua.gr</a:t>
            </a:r>
            <a:r>
              <a:rPr lang="en-US" b="1" dirty="0" smtClean="0"/>
              <a:t> </a:t>
            </a:r>
            <a:endParaRPr lang="en-US" sz="3600" b="1" dirty="0" smtClean="0"/>
          </a:p>
          <a:p>
            <a:r>
              <a:rPr lang="en-US" b="1" dirty="0" smtClean="0"/>
              <a:t>Director, Network Management &amp; Optimal Design (NETMODE) Lab</a:t>
            </a:r>
          </a:p>
          <a:p>
            <a:r>
              <a:rPr lang="en-US" b="1" dirty="0" smtClean="0"/>
              <a:t>Professor, School of Electrical &amp; Computer Engineering</a:t>
            </a:r>
          </a:p>
          <a:p>
            <a:r>
              <a:rPr lang="en-US" sz="2800" b="1" dirty="0" smtClean="0"/>
              <a:t>National Technical University of Athens (NTUA)</a:t>
            </a:r>
          </a:p>
          <a:p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70" y="0"/>
            <a:ext cx="2221230" cy="12458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42806"/>
            <a:ext cx="4655965" cy="715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0022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32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Project Workshop January 23-25, 2018 Athens, Greece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Internal Meeting</dc:title>
  <dc:creator>mary</dc:creator>
  <cp:lastModifiedBy>maglaris</cp:lastModifiedBy>
  <cp:revision>19</cp:revision>
  <dcterms:created xsi:type="dcterms:W3CDTF">2017-02-07T13:51:42Z</dcterms:created>
  <dcterms:modified xsi:type="dcterms:W3CDTF">2018-01-23T07:33:26Z</dcterms:modified>
</cp:coreProperties>
</file>