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83" r:id="rId4"/>
    <p:sldId id="284" r:id="rId5"/>
    <p:sldId id="259" r:id="rId6"/>
    <p:sldId id="278" r:id="rId7"/>
    <p:sldId id="273" r:id="rId8"/>
    <p:sldId id="276" r:id="rId9"/>
    <p:sldId id="286" r:id="rId10"/>
    <p:sldId id="289" r:id="rId11"/>
    <p:sldId id="287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50"/>
    <p:restoredTop sz="93172" autoAdjust="0"/>
  </p:normalViewPr>
  <p:slideViewPr>
    <p:cSldViewPr snapToGrid="0" snapToObjects="1">
      <p:cViewPr varScale="1">
        <p:scale>
          <a:sx n="57" d="100"/>
          <a:sy n="57" d="100"/>
        </p:scale>
        <p:origin x="70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958"/>
    </p:cViewPr>
  </p:sorterViewPr>
  <p:notesViewPr>
    <p:cSldViewPr snapToGrid="0" snapToObjects="1">
      <p:cViewPr varScale="1">
        <p:scale>
          <a:sx n="171" d="100"/>
          <a:sy n="171" d="100"/>
        </p:scale>
        <p:origin x="53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D821A7-658A-4CE4-A61A-0924DE2157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3DB6DA-47B1-4260-8341-2996B4C130F9}">
      <dgm:prSet phldrT="[Text]"/>
      <dgm:spPr/>
      <dgm:t>
        <a:bodyPr/>
        <a:lstStyle/>
        <a:p>
          <a:r>
            <a:rPr lang="en-US" dirty="0" smtClean="0"/>
            <a:t>Director</a:t>
          </a:r>
          <a:endParaRPr lang="en-US" dirty="0"/>
        </a:p>
      </dgm:t>
    </dgm:pt>
    <dgm:pt modelId="{74A97583-2B0A-48C8-8802-5B5841289F64}" type="parTrans" cxnId="{20835F34-E6EE-4E6A-ACF5-5BE88C6028FA}">
      <dgm:prSet/>
      <dgm:spPr/>
      <dgm:t>
        <a:bodyPr/>
        <a:lstStyle/>
        <a:p>
          <a:endParaRPr lang="en-US"/>
        </a:p>
      </dgm:t>
    </dgm:pt>
    <dgm:pt modelId="{D627125D-380D-4365-8E4D-8E776AD2B426}" type="sibTrans" cxnId="{20835F34-E6EE-4E6A-ACF5-5BE88C6028FA}">
      <dgm:prSet/>
      <dgm:spPr/>
      <dgm:t>
        <a:bodyPr/>
        <a:lstStyle/>
        <a:p>
          <a:endParaRPr lang="en-US"/>
        </a:p>
      </dgm:t>
    </dgm:pt>
    <dgm:pt modelId="{5421A048-9449-4C91-A8AD-97C761E8B40C}" type="asst">
      <dgm:prSet phldrT="[Text]"/>
      <dgm:spPr/>
      <dgm:t>
        <a:bodyPr/>
        <a:lstStyle/>
        <a:p>
          <a:r>
            <a:rPr lang="en-US" dirty="0" smtClean="0"/>
            <a:t>Central administration</a:t>
          </a:r>
          <a:endParaRPr lang="en-US" dirty="0"/>
        </a:p>
      </dgm:t>
    </dgm:pt>
    <dgm:pt modelId="{1C021373-C8D4-4E83-9098-289CC86321FF}" type="parTrans" cxnId="{CAA3E8BB-B7A8-4E4D-ABE2-FCD30AB24431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BF7DA5B9-2976-4A12-B3D1-DD777F06A60F}" type="sibTrans" cxnId="{CAA3E8BB-B7A8-4E4D-ABE2-FCD30AB24431}">
      <dgm:prSet/>
      <dgm:spPr/>
      <dgm:t>
        <a:bodyPr/>
        <a:lstStyle/>
        <a:p>
          <a:endParaRPr lang="en-US"/>
        </a:p>
      </dgm:t>
    </dgm:pt>
    <dgm:pt modelId="{7C7DF9FC-45EB-417A-884A-054EB4D8A4B9}">
      <dgm:prSet phldrT="[Text]"/>
      <dgm:spPr/>
      <dgm:t>
        <a:bodyPr/>
        <a:lstStyle/>
        <a:p>
          <a:r>
            <a:rPr lang="en-US" dirty="0"/>
            <a:t>CERES</a:t>
          </a:r>
        </a:p>
      </dgm:t>
    </dgm:pt>
    <dgm:pt modelId="{FC67D19B-42EC-4D3E-881C-15F8B3484E63}" type="parTrans" cxnId="{13923DAB-38FC-42D8-8701-A93E97D8D0F1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69690C03-C50F-4FFD-A760-576A5B8B142D}" type="sibTrans" cxnId="{13923DAB-38FC-42D8-8701-A93E97D8D0F1}">
      <dgm:prSet/>
      <dgm:spPr/>
      <dgm:t>
        <a:bodyPr/>
        <a:lstStyle/>
        <a:p>
          <a:endParaRPr lang="en-US"/>
        </a:p>
      </dgm:t>
    </dgm:pt>
    <dgm:pt modelId="{8727134D-5E87-4EEB-9180-B47A35EDC403}">
      <dgm:prSet phldrT="[Text]"/>
      <dgm:spPr/>
      <dgm:t>
        <a:bodyPr/>
        <a:lstStyle/>
        <a:p>
          <a:r>
            <a:rPr lang="en-US" dirty="0"/>
            <a:t>BIBSYS</a:t>
          </a:r>
        </a:p>
      </dgm:t>
    </dgm:pt>
    <dgm:pt modelId="{CF929B47-C50C-499B-B90B-BE18C407F564}" type="parTrans" cxnId="{6E7D12E6-4578-4E51-A2C8-013F6412C317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AA61090A-B908-48ED-B0C6-141E644C154C}" type="sibTrans" cxnId="{6E7D12E6-4578-4E51-A2C8-013F6412C317}">
      <dgm:prSet/>
      <dgm:spPr/>
      <dgm:t>
        <a:bodyPr/>
        <a:lstStyle/>
        <a:p>
          <a:endParaRPr lang="en-US"/>
        </a:p>
      </dgm:t>
    </dgm:pt>
    <dgm:pt modelId="{4479AE73-7171-478E-87CB-1F9C6EC6CC7D}">
      <dgm:prSet phldrT="[Text]"/>
      <dgm:spPr/>
      <dgm:t>
        <a:bodyPr/>
        <a:lstStyle/>
        <a:p>
          <a:r>
            <a:rPr lang="en-US" dirty="0" smtClean="0"/>
            <a:t>From </a:t>
          </a:r>
          <a:br>
            <a:rPr lang="en-US" dirty="0" smtClean="0"/>
          </a:br>
          <a:r>
            <a:rPr lang="en-US" dirty="0" smtClean="0"/>
            <a:t>UNINETT</a:t>
          </a:r>
          <a:endParaRPr lang="en-US" dirty="0"/>
        </a:p>
      </dgm:t>
    </dgm:pt>
    <dgm:pt modelId="{6EC4F65B-4D5E-422D-B9C7-D2D88DEED6DE}" type="parTrans" cxnId="{4EBC9D27-9849-4265-B7F4-79E7F04588E6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ED4F902B-E1FB-4DE6-AC4F-0D71F05F3950}" type="sibTrans" cxnId="{4EBC9D27-9849-4265-B7F4-79E7F04588E6}">
      <dgm:prSet/>
      <dgm:spPr/>
      <dgm:t>
        <a:bodyPr/>
        <a:lstStyle/>
        <a:p>
          <a:endParaRPr lang="en-US"/>
        </a:p>
      </dgm:t>
    </dgm:pt>
    <dgm:pt modelId="{5AE3AA4C-2027-4004-8F11-659DCE28AD57}">
      <dgm:prSet phldrT="[Text]"/>
      <dgm:spPr/>
      <dgm:t>
        <a:bodyPr/>
        <a:lstStyle/>
        <a:p>
          <a:r>
            <a:rPr lang="en-US" dirty="0" smtClean="0"/>
            <a:t>Project new responsibilities</a:t>
          </a:r>
          <a:endParaRPr lang="en-US" dirty="0"/>
        </a:p>
      </dgm:t>
    </dgm:pt>
    <dgm:pt modelId="{F7B63781-2CEB-4A35-8E57-B9283946EC03}" type="parTrans" cxnId="{AFD3B556-E6BD-4268-816C-63DD490B354D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7EEB3384-63FD-4D82-921F-7EC2968A3FC5}" type="sibTrans" cxnId="{AFD3B556-E6BD-4268-816C-63DD490B354D}">
      <dgm:prSet/>
      <dgm:spPr/>
      <dgm:t>
        <a:bodyPr/>
        <a:lstStyle/>
        <a:p>
          <a:endParaRPr lang="en-US"/>
        </a:p>
      </dgm:t>
    </dgm:pt>
    <dgm:pt modelId="{29F4EBF6-3509-40CF-9BF5-05D323E3432D}" type="pres">
      <dgm:prSet presAssocID="{D8D821A7-658A-4CE4-A61A-0924DE2157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A772337-890F-4281-ADE9-BA08891B1664}" type="pres">
      <dgm:prSet presAssocID="{323DB6DA-47B1-4260-8341-2996B4C130F9}" presName="hierRoot1" presStyleCnt="0">
        <dgm:presLayoutVars>
          <dgm:hierBranch val="init"/>
        </dgm:presLayoutVars>
      </dgm:prSet>
      <dgm:spPr/>
    </dgm:pt>
    <dgm:pt modelId="{94E325DA-F993-4F7B-87E9-AD3E448616F4}" type="pres">
      <dgm:prSet presAssocID="{323DB6DA-47B1-4260-8341-2996B4C130F9}" presName="rootComposite1" presStyleCnt="0"/>
      <dgm:spPr/>
    </dgm:pt>
    <dgm:pt modelId="{3265DFE5-FFE5-4D36-AAEC-64000D6A39CC}" type="pres">
      <dgm:prSet presAssocID="{323DB6DA-47B1-4260-8341-2996B4C130F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0C84FD-BD3A-4DB4-880F-878246AA906A}" type="pres">
      <dgm:prSet presAssocID="{323DB6DA-47B1-4260-8341-2996B4C130F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731D081-2E59-4D90-9B03-9C5AE7A9F8A2}" type="pres">
      <dgm:prSet presAssocID="{323DB6DA-47B1-4260-8341-2996B4C130F9}" presName="hierChild2" presStyleCnt="0"/>
      <dgm:spPr/>
    </dgm:pt>
    <dgm:pt modelId="{7BED76F0-81E7-4A97-B9F4-0721B712721C}" type="pres">
      <dgm:prSet presAssocID="{F7B63781-2CEB-4A35-8E57-B9283946EC03}" presName="Name37" presStyleLbl="parChTrans1D2" presStyleIdx="0" presStyleCnt="5"/>
      <dgm:spPr/>
      <dgm:t>
        <a:bodyPr/>
        <a:lstStyle/>
        <a:p>
          <a:endParaRPr lang="en-US"/>
        </a:p>
      </dgm:t>
    </dgm:pt>
    <dgm:pt modelId="{D817A7EC-6A3D-4326-8840-962CB4F476D0}" type="pres">
      <dgm:prSet presAssocID="{5AE3AA4C-2027-4004-8F11-659DCE28AD57}" presName="hierRoot2" presStyleCnt="0">
        <dgm:presLayoutVars>
          <dgm:hierBranch val="init"/>
        </dgm:presLayoutVars>
      </dgm:prSet>
      <dgm:spPr/>
    </dgm:pt>
    <dgm:pt modelId="{9E2D2F56-C3B1-4785-98CC-B98EC37AEA27}" type="pres">
      <dgm:prSet presAssocID="{5AE3AA4C-2027-4004-8F11-659DCE28AD57}" presName="rootComposite" presStyleCnt="0"/>
      <dgm:spPr/>
    </dgm:pt>
    <dgm:pt modelId="{E48E3A4B-8E20-4F67-B022-179282463D86}" type="pres">
      <dgm:prSet presAssocID="{5AE3AA4C-2027-4004-8F11-659DCE28AD57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5B536D-6DB8-4494-9036-76BCB3302657}" type="pres">
      <dgm:prSet presAssocID="{5AE3AA4C-2027-4004-8F11-659DCE28AD57}" presName="rootConnector" presStyleLbl="node2" presStyleIdx="0" presStyleCnt="4"/>
      <dgm:spPr/>
      <dgm:t>
        <a:bodyPr/>
        <a:lstStyle/>
        <a:p>
          <a:endParaRPr lang="en-US"/>
        </a:p>
      </dgm:t>
    </dgm:pt>
    <dgm:pt modelId="{DE317865-E4FA-432A-87C2-B1412906A9D6}" type="pres">
      <dgm:prSet presAssocID="{5AE3AA4C-2027-4004-8F11-659DCE28AD57}" presName="hierChild4" presStyleCnt="0"/>
      <dgm:spPr/>
    </dgm:pt>
    <dgm:pt modelId="{4040A8EE-AA55-4E93-B9CF-F7E0732FDA31}" type="pres">
      <dgm:prSet presAssocID="{5AE3AA4C-2027-4004-8F11-659DCE28AD57}" presName="hierChild5" presStyleCnt="0"/>
      <dgm:spPr/>
    </dgm:pt>
    <dgm:pt modelId="{A00E9427-C700-413A-BF4A-51805AB99F7B}" type="pres">
      <dgm:prSet presAssocID="{FC67D19B-42EC-4D3E-881C-15F8B3484E63}" presName="Name37" presStyleLbl="parChTrans1D2" presStyleIdx="1" presStyleCnt="5"/>
      <dgm:spPr/>
      <dgm:t>
        <a:bodyPr/>
        <a:lstStyle/>
        <a:p>
          <a:endParaRPr lang="en-US"/>
        </a:p>
      </dgm:t>
    </dgm:pt>
    <dgm:pt modelId="{B5E6A0E5-8EDC-40C0-8FD9-BDC8DD34E8AF}" type="pres">
      <dgm:prSet presAssocID="{7C7DF9FC-45EB-417A-884A-054EB4D8A4B9}" presName="hierRoot2" presStyleCnt="0">
        <dgm:presLayoutVars>
          <dgm:hierBranch val="init"/>
        </dgm:presLayoutVars>
      </dgm:prSet>
      <dgm:spPr/>
    </dgm:pt>
    <dgm:pt modelId="{896CB35A-7DF7-4F81-9878-993A4ED86BB1}" type="pres">
      <dgm:prSet presAssocID="{7C7DF9FC-45EB-417A-884A-054EB4D8A4B9}" presName="rootComposite" presStyleCnt="0"/>
      <dgm:spPr/>
    </dgm:pt>
    <dgm:pt modelId="{AF0A2A10-B754-4938-BB95-F19CE2F925E1}" type="pres">
      <dgm:prSet presAssocID="{7C7DF9FC-45EB-417A-884A-054EB4D8A4B9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05D2A3-9679-4447-B09A-F78C7962D4A9}" type="pres">
      <dgm:prSet presAssocID="{7C7DF9FC-45EB-417A-884A-054EB4D8A4B9}" presName="rootConnector" presStyleLbl="node2" presStyleIdx="1" presStyleCnt="4"/>
      <dgm:spPr/>
      <dgm:t>
        <a:bodyPr/>
        <a:lstStyle/>
        <a:p>
          <a:endParaRPr lang="en-US"/>
        </a:p>
      </dgm:t>
    </dgm:pt>
    <dgm:pt modelId="{8CD48A04-4864-4005-93C1-BF73B52FE8AC}" type="pres">
      <dgm:prSet presAssocID="{7C7DF9FC-45EB-417A-884A-054EB4D8A4B9}" presName="hierChild4" presStyleCnt="0"/>
      <dgm:spPr/>
    </dgm:pt>
    <dgm:pt modelId="{5F3DC826-3224-46EF-8A70-F5197DC17DDC}" type="pres">
      <dgm:prSet presAssocID="{7C7DF9FC-45EB-417A-884A-054EB4D8A4B9}" presName="hierChild5" presStyleCnt="0"/>
      <dgm:spPr/>
    </dgm:pt>
    <dgm:pt modelId="{345D8439-176B-424F-AF33-3B485B44C7A4}" type="pres">
      <dgm:prSet presAssocID="{CF929B47-C50C-499B-B90B-BE18C407F564}" presName="Name37" presStyleLbl="parChTrans1D2" presStyleIdx="2" presStyleCnt="5"/>
      <dgm:spPr/>
      <dgm:t>
        <a:bodyPr/>
        <a:lstStyle/>
        <a:p>
          <a:endParaRPr lang="en-US"/>
        </a:p>
      </dgm:t>
    </dgm:pt>
    <dgm:pt modelId="{9289435C-BC46-42DF-8D93-EC6EB8FDDE41}" type="pres">
      <dgm:prSet presAssocID="{8727134D-5E87-4EEB-9180-B47A35EDC403}" presName="hierRoot2" presStyleCnt="0">
        <dgm:presLayoutVars>
          <dgm:hierBranch val="init"/>
        </dgm:presLayoutVars>
      </dgm:prSet>
      <dgm:spPr/>
    </dgm:pt>
    <dgm:pt modelId="{48F7494B-E10A-4663-94D4-5E3E25F7A7A7}" type="pres">
      <dgm:prSet presAssocID="{8727134D-5E87-4EEB-9180-B47A35EDC403}" presName="rootComposite" presStyleCnt="0"/>
      <dgm:spPr/>
    </dgm:pt>
    <dgm:pt modelId="{9BAC5AC4-BA89-4E18-AD92-F5ABADAD89F3}" type="pres">
      <dgm:prSet presAssocID="{8727134D-5E87-4EEB-9180-B47A35EDC40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6081D9-1899-4CA1-9F86-30C0A6412365}" type="pres">
      <dgm:prSet presAssocID="{8727134D-5E87-4EEB-9180-B47A35EDC403}" presName="rootConnector" presStyleLbl="node2" presStyleIdx="2" presStyleCnt="4"/>
      <dgm:spPr/>
      <dgm:t>
        <a:bodyPr/>
        <a:lstStyle/>
        <a:p>
          <a:endParaRPr lang="en-US"/>
        </a:p>
      </dgm:t>
    </dgm:pt>
    <dgm:pt modelId="{A4DA4F04-00EE-42E2-AB9A-6B15378F7824}" type="pres">
      <dgm:prSet presAssocID="{8727134D-5E87-4EEB-9180-B47A35EDC403}" presName="hierChild4" presStyleCnt="0"/>
      <dgm:spPr/>
    </dgm:pt>
    <dgm:pt modelId="{2206A77D-419E-4504-908F-FCC830F03D35}" type="pres">
      <dgm:prSet presAssocID="{8727134D-5E87-4EEB-9180-B47A35EDC403}" presName="hierChild5" presStyleCnt="0"/>
      <dgm:spPr/>
    </dgm:pt>
    <dgm:pt modelId="{340DA171-687B-4730-AACB-BA60FE8D925A}" type="pres">
      <dgm:prSet presAssocID="{6EC4F65B-4D5E-422D-B9C7-D2D88DEED6DE}" presName="Name37" presStyleLbl="parChTrans1D2" presStyleIdx="3" presStyleCnt="5"/>
      <dgm:spPr/>
      <dgm:t>
        <a:bodyPr/>
        <a:lstStyle/>
        <a:p>
          <a:endParaRPr lang="en-US"/>
        </a:p>
      </dgm:t>
    </dgm:pt>
    <dgm:pt modelId="{177E5323-E6F1-42A5-BC0D-A657FBF6EFBA}" type="pres">
      <dgm:prSet presAssocID="{4479AE73-7171-478E-87CB-1F9C6EC6CC7D}" presName="hierRoot2" presStyleCnt="0">
        <dgm:presLayoutVars>
          <dgm:hierBranch val="init"/>
        </dgm:presLayoutVars>
      </dgm:prSet>
      <dgm:spPr/>
    </dgm:pt>
    <dgm:pt modelId="{4F4AABA7-173B-4A58-BACA-A5FC49C1BDA3}" type="pres">
      <dgm:prSet presAssocID="{4479AE73-7171-478E-87CB-1F9C6EC6CC7D}" presName="rootComposite" presStyleCnt="0"/>
      <dgm:spPr/>
    </dgm:pt>
    <dgm:pt modelId="{F63A97AE-9E71-4B18-ABF2-28E2F5E3D00A}" type="pres">
      <dgm:prSet presAssocID="{4479AE73-7171-478E-87CB-1F9C6EC6CC7D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EE1A49-B1DC-4941-BD3C-F2D9D43C1963}" type="pres">
      <dgm:prSet presAssocID="{4479AE73-7171-478E-87CB-1F9C6EC6CC7D}" presName="rootConnector" presStyleLbl="node2" presStyleIdx="3" presStyleCnt="4"/>
      <dgm:spPr/>
      <dgm:t>
        <a:bodyPr/>
        <a:lstStyle/>
        <a:p>
          <a:endParaRPr lang="en-US"/>
        </a:p>
      </dgm:t>
    </dgm:pt>
    <dgm:pt modelId="{E755A012-E2D9-4BA1-9A34-08992133BA0E}" type="pres">
      <dgm:prSet presAssocID="{4479AE73-7171-478E-87CB-1F9C6EC6CC7D}" presName="hierChild4" presStyleCnt="0"/>
      <dgm:spPr/>
    </dgm:pt>
    <dgm:pt modelId="{668057A3-E185-433E-B5E3-35566EB572B3}" type="pres">
      <dgm:prSet presAssocID="{4479AE73-7171-478E-87CB-1F9C6EC6CC7D}" presName="hierChild5" presStyleCnt="0"/>
      <dgm:spPr/>
    </dgm:pt>
    <dgm:pt modelId="{94500A38-5258-4644-95CC-373EC837E451}" type="pres">
      <dgm:prSet presAssocID="{323DB6DA-47B1-4260-8341-2996B4C130F9}" presName="hierChild3" presStyleCnt="0"/>
      <dgm:spPr/>
    </dgm:pt>
    <dgm:pt modelId="{4554D0E1-E0FF-4AB3-BB6E-FBF1850D7781}" type="pres">
      <dgm:prSet presAssocID="{1C021373-C8D4-4E83-9098-289CC86321FF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161FB43E-DFF4-4730-AC27-7C9AB747633D}" type="pres">
      <dgm:prSet presAssocID="{5421A048-9449-4C91-A8AD-97C761E8B40C}" presName="hierRoot3" presStyleCnt="0">
        <dgm:presLayoutVars>
          <dgm:hierBranch val="init"/>
        </dgm:presLayoutVars>
      </dgm:prSet>
      <dgm:spPr/>
    </dgm:pt>
    <dgm:pt modelId="{19BDA480-4783-4A57-9793-339FD5CE0C9B}" type="pres">
      <dgm:prSet presAssocID="{5421A048-9449-4C91-A8AD-97C761E8B40C}" presName="rootComposite3" presStyleCnt="0"/>
      <dgm:spPr/>
    </dgm:pt>
    <dgm:pt modelId="{591E4FDC-1C8D-45CB-A987-555ADA74EE90}" type="pres">
      <dgm:prSet presAssocID="{5421A048-9449-4C91-A8AD-97C761E8B40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8F49C8-8093-434F-A49D-A9F95ED991ED}" type="pres">
      <dgm:prSet presAssocID="{5421A048-9449-4C91-A8AD-97C761E8B40C}" presName="rootConnector3" presStyleLbl="asst1" presStyleIdx="0" presStyleCnt="1"/>
      <dgm:spPr/>
      <dgm:t>
        <a:bodyPr/>
        <a:lstStyle/>
        <a:p>
          <a:endParaRPr lang="en-US"/>
        </a:p>
      </dgm:t>
    </dgm:pt>
    <dgm:pt modelId="{F6D3CF5C-D24A-43D1-A96E-3C72EFF05567}" type="pres">
      <dgm:prSet presAssocID="{5421A048-9449-4C91-A8AD-97C761E8B40C}" presName="hierChild6" presStyleCnt="0"/>
      <dgm:spPr/>
    </dgm:pt>
    <dgm:pt modelId="{D788BF3A-12F2-44E8-86B7-353A277B4ADF}" type="pres">
      <dgm:prSet presAssocID="{5421A048-9449-4C91-A8AD-97C761E8B40C}" presName="hierChild7" presStyleCnt="0"/>
      <dgm:spPr/>
    </dgm:pt>
  </dgm:ptLst>
  <dgm:cxnLst>
    <dgm:cxn modelId="{CAA3E8BB-B7A8-4E4D-ABE2-FCD30AB24431}" srcId="{323DB6DA-47B1-4260-8341-2996B4C130F9}" destId="{5421A048-9449-4C91-A8AD-97C761E8B40C}" srcOrd="0" destOrd="0" parTransId="{1C021373-C8D4-4E83-9098-289CC86321FF}" sibTransId="{BF7DA5B9-2976-4A12-B3D1-DD777F06A60F}"/>
    <dgm:cxn modelId="{13923DAB-38FC-42D8-8701-A93E97D8D0F1}" srcId="{323DB6DA-47B1-4260-8341-2996B4C130F9}" destId="{7C7DF9FC-45EB-417A-884A-054EB4D8A4B9}" srcOrd="2" destOrd="0" parTransId="{FC67D19B-42EC-4D3E-881C-15F8B3484E63}" sibTransId="{69690C03-C50F-4FFD-A760-576A5B8B142D}"/>
    <dgm:cxn modelId="{88E0F8EA-529B-4B07-BF69-143938440446}" type="presOf" srcId="{8727134D-5E87-4EEB-9180-B47A35EDC403}" destId="{9BAC5AC4-BA89-4E18-AD92-F5ABADAD89F3}" srcOrd="0" destOrd="0" presId="urn:microsoft.com/office/officeart/2005/8/layout/orgChart1"/>
    <dgm:cxn modelId="{9374D7CC-34D5-4D01-9178-2B836C84202C}" type="presOf" srcId="{4479AE73-7171-478E-87CB-1F9C6EC6CC7D}" destId="{F63A97AE-9E71-4B18-ABF2-28E2F5E3D00A}" srcOrd="0" destOrd="0" presId="urn:microsoft.com/office/officeart/2005/8/layout/orgChart1"/>
    <dgm:cxn modelId="{2A86B956-3501-4EDF-8B95-FD9D7FEA58B1}" type="presOf" srcId="{5AE3AA4C-2027-4004-8F11-659DCE28AD57}" destId="{F75B536D-6DB8-4494-9036-76BCB3302657}" srcOrd="1" destOrd="0" presId="urn:microsoft.com/office/officeart/2005/8/layout/orgChart1"/>
    <dgm:cxn modelId="{26A72915-9694-4E96-B947-DB52574AA6AD}" type="presOf" srcId="{323DB6DA-47B1-4260-8341-2996B4C130F9}" destId="{C80C84FD-BD3A-4DB4-880F-878246AA906A}" srcOrd="1" destOrd="0" presId="urn:microsoft.com/office/officeart/2005/8/layout/orgChart1"/>
    <dgm:cxn modelId="{6E7D12E6-4578-4E51-A2C8-013F6412C317}" srcId="{323DB6DA-47B1-4260-8341-2996B4C130F9}" destId="{8727134D-5E87-4EEB-9180-B47A35EDC403}" srcOrd="3" destOrd="0" parTransId="{CF929B47-C50C-499B-B90B-BE18C407F564}" sibTransId="{AA61090A-B908-48ED-B0C6-141E644C154C}"/>
    <dgm:cxn modelId="{4EBC9D27-9849-4265-B7F4-79E7F04588E6}" srcId="{323DB6DA-47B1-4260-8341-2996B4C130F9}" destId="{4479AE73-7171-478E-87CB-1F9C6EC6CC7D}" srcOrd="4" destOrd="0" parTransId="{6EC4F65B-4D5E-422D-B9C7-D2D88DEED6DE}" sibTransId="{ED4F902B-E1FB-4DE6-AC4F-0D71F05F3950}"/>
    <dgm:cxn modelId="{EB13AD41-9BF6-44E2-8ECB-47E12EDFE576}" type="presOf" srcId="{6EC4F65B-4D5E-422D-B9C7-D2D88DEED6DE}" destId="{340DA171-687B-4730-AACB-BA60FE8D925A}" srcOrd="0" destOrd="0" presId="urn:microsoft.com/office/officeart/2005/8/layout/orgChart1"/>
    <dgm:cxn modelId="{1A6F4A3D-D040-4548-8587-ED9578AF4288}" type="presOf" srcId="{5421A048-9449-4C91-A8AD-97C761E8B40C}" destId="{591E4FDC-1C8D-45CB-A987-555ADA74EE90}" srcOrd="0" destOrd="0" presId="urn:microsoft.com/office/officeart/2005/8/layout/orgChart1"/>
    <dgm:cxn modelId="{B1B8A6C3-1001-4C95-B2B7-EF90043D9E69}" type="presOf" srcId="{5AE3AA4C-2027-4004-8F11-659DCE28AD57}" destId="{E48E3A4B-8E20-4F67-B022-179282463D86}" srcOrd="0" destOrd="0" presId="urn:microsoft.com/office/officeart/2005/8/layout/orgChart1"/>
    <dgm:cxn modelId="{3D4406ED-9130-48BC-A9EE-3B66A9C24C15}" type="presOf" srcId="{7C7DF9FC-45EB-417A-884A-054EB4D8A4B9}" destId="{9D05D2A3-9679-4447-B09A-F78C7962D4A9}" srcOrd="1" destOrd="0" presId="urn:microsoft.com/office/officeart/2005/8/layout/orgChart1"/>
    <dgm:cxn modelId="{AFD3B556-E6BD-4268-816C-63DD490B354D}" srcId="{323DB6DA-47B1-4260-8341-2996B4C130F9}" destId="{5AE3AA4C-2027-4004-8F11-659DCE28AD57}" srcOrd="1" destOrd="0" parTransId="{F7B63781-2CEB-4A35-8E57-B9283946EC03}" sibTransId="{7EEB3384-63FD-4D82-921F-7EC2968A3FC5}"/>
    <dgm:cxn modelId="{0D58737F-F352-42F4-85D5-12DD38997299}" type="presOf" srcId="{4479AE73-7171-478E-87CB-1F9C6EC6CC7D}" destId="{30EE1A49-B1DC-4941-BD3C-F2D9D43C1963}" srcOrd="1" destOrd="0" presId="urn:microsoft.com/office/officeart/2005/8/layout/orgChart1"/>
    <dgm:cxn modelId="{1913D718-098A-4DD7-B534-3FBEA7A65704}" type="presOf" srcId="{7C7DF9FC-45EB-417A-884A-054EB4D8A4B9}" destId="{AF0A2A10-B754-4938-BB95-F19CE2F925E1}" srcOrd="0" destOrd="0" presId="urn:microsoft.com/office/officeart/2005/8/layout/orgChart1"/>
    <dgm:cxn modelId="{39AFE741-0935-4831-A7BE-615A8BCE8A35}" type="presOf" srcId="{D8D821A7-658A-4CE4-A61A-0924DE21577F}" destId="{29F4EBF6-3509-40CF-9BF5-05D323E3432D}" srcOrd="0" destOrd="0" presId="urn:microsoft.com/office/officeart/2005/8/layout/orgChart1"/>
    <dgm:cxn modelId="{68C15B70-59DD-47D6-B10E-DA72E0687DAF}" type="presOf" srcId="{CF929B47-C50C-499B-B90B-BE18C407F564}" destId="{345D8439-176B-424F-AF33-3B485B44C7A4}" srcOrd="0" destOrd="0" presId="urn:microsoft.com/office/officeart/2005/8/layout/orgChart1"/>
    <dgm:cxn modelId="{EC986FF0-635C-4CE8-8ACB-EECB3E53F8DE}" type="presOf" srcId="{8727134D-5E87-4EEB-9180-B47A35EDC403}" destId="{426081D9-1899-4CA1-9F86-30C0A6412365}" srcOrd="1" destOrd="0" presId="urn:microsoft.com/office/officeart/2005/8/layout/orgChart1"/>
    <dgm:cxn modelId="{4FAB9C2A-BDF8-426F-B868-E4E55555996C}" type="presOf" srcId="{5421A048-9449-4C91-A8AD-97C761E8B40C}" destId="{C58F49C8-8093-434F-A49D-A9F95ED991ED}" srcOrd="1" destOrd="0" presId="urn:microsoft.com/office/officeart/2005/8/layout/orgChart1"/>
    <dgm:cxn modelId="{D2242FEF-3E80-4360-B4D0-62B7971CD222}" type="presOf" srcId="{1C021373-C8D4-4E83-9098-289CC86321FF}" destId="{4554D0E1-E0FF-4AB3-BB6E-FBF1850D7781}" srcOrd="0" destOrd="0" presId="urn:microsoft.com/office/officeart/2005/8/layout/orgChart1"/>
    <dgm:cxn modelId="{047EC281-34BD-4407-BD94-55394049CC6B}" type="presOf" srcId="{F7B63781-2CEB-4A35-8E57-B9283946EC03}" destId="{7BED76F0-81E7-4A97-B9F4-0721B712721C}" srcOrd="0" destOrd="0" presId="urn:microsoft.com/office/officeart/2005/8/layout/orgChart1"/>
    <dgm:cxn modelId="{20835F34-E6EE-4E6A-ACF5-5BE88C6028FA}" srcId="{D8D821A7-658A-4CE4-A61A-0924DE21577F}" destId="{323DB6DA-47B1-4260-8341-2996B4C130F9}" srcOrd="0" destOrd="0" parTransId="{74A97583-2B0A-48C8-8802-5B5841289F64}" sibTransId="{D627125D-380D-4365-8E4D-8E776AD2B426}"/>
    <dgm:cxn modelId="{ADC56BF9-E9DD-4D44-8C80-1B0A7D6821ED}" type="presOf" srcId="{323DB6DA-47B1-4260-8341-2996B4C130F9}" destId="{3265DFE5-FFE5-4D36-AAEC-64000D6A39CC}" srcOrd="0" destOrd="0" presId="urn:microsoft.com/office/officeart/2005/8/layout/orgChart1"/>
    <dgm:cxn modelId="{E6103A5C-D25C-4FE7-B606-8E5C44354F98}" type="presOf" srcId="{FC67D19B-42EC-4D3E-881C-15F8B3484E63}" destId="{A00E9427-C700-413A-BF4A-51805AB99F7B}" srcOrd="0" destOrd="0" presId="urn:microsoft.com/office/officeart/2005/8/layout/orgChart1"/>
    <dgm:cxn modelId="{5A08D50B-B4C3-4021-9578-609679313741}" type="presParOf" srcId="{29F4EBF6-3509-40CF-9BF5-05D323E3432D}" destId="{4A772337-890F-4281-ADE9-BA08891B1664}" srcOrd="0" destOrd="0" presId="urn:microsoft.com/office/officeart/2005/8/layout/orgChart1"/>
    <dgm:cxn modelId="{926574B8-A533-41F8-8D76-695ECC9D207A}" type="presParOf" srcId="{4A772337-890F-4281-ADE9-BA08891B1664}" destId="{94E325DA-F993-4F7B-87E9-AD3E448616F4}" srcOrd="0" destOrd="0" presId="urn:microsoft.com/office/officeart/2005/8/layout/orgChart1"/>
    <dgm:cxn modelId="{C90921BB-3218-40BF-B314-89A185512D71}" type="presParOf" srcId="{94E325DA-F993-4F7B-87E9-AD3E448616F4}" destId="{3265DFE5-FFE5-4D36-AAEC-64000D6A39CC}" srcOrd="0" destOrd="0" presId="urn:microsoft.com/office/officeart/2005/8/layout/orgChart1"/>
    <dgm:cxn modelId="{AD685857-425C-466C-B9F7-FD6ECBF27F49}" type="presParOf" srcId="{94E325DA-F993-4F7B-87E9-AD3E448616F4}" destId="{C80C84FD-BD3A-4DB4-880F-878246AA906A}" srcOrd="1" destOrd="0" presId="urn:microsoft.com/office/officeart/2005/8/layout/orgChart1"/>
    <dgm:cxn modelId="{39E191CA-2C35-4399-9F78-4127D5B7A2C2}" type="presParOf" srcId="{4A772337-890F-4281-ADE9-BA08891B1664}" destId="{4731D081-2E59-4D90-9B03-9C5AE7A9F8A2}" srcOrd="1" destOrd="0" presId="urn:microsoft.com/office/officeart/2005/8/layout/orgChart1"/>
    <dgm:cxn modelId="{BBA76F09-A3CF-4541-A636-A2C4FFE2C6A5}" type="presParOf" srcId="{4731D081-2E59-4D90-9B03-9C5AE7A9F8A2}" destId="{7BED76F0-81E7-4A97-B9F4-0721B712721C}" srcOrd="0" destOrd="0" presId="urn:microsoft.com/office/officeart/2005/8/layout/orgChart1"/>
    <dgm:cxn modelId="{793FDA32-273B-401B-AAD9-3DDFEF04AEA8}" type="presParOf" srcId="{4731D081-2E59-4D90-9B03-9C5AE7A9F8A2}" destId="{D817A7EC-6A3D-4326-8840-962CB4F476D0}" srcOrd="1" destOrd="0" presId="urn:microsoft.com/office/officeart/2005/8/layout/orgChart1"/>
    <dgm:cxn modelId="{3CCEE78A-5D09-46B0-B10E-993AB30AAD5C}" type="presParOf" srcId="{D817A7EC-6A3D-4326-8840-962CB4F476D0}" destId="{9E2D2F56-C3B1-4785-98CC-B98EC37AEA27}" srcOrd="0" destOrd="0" presId="urn:microsoft.com/office/officeart/2005/8/layout/orgChart1"/>
    <dgm:cxn modelId="{41573FA5-DF36-4D07-9BE1-650D321B7E07}" type="presParOf" srcId="{9E2D2F56-C3B1-4785-98CC-B98EC37AEA27}" destId="{E48E3A4B-8E20-4F67-B022-179282463D86}" srcOrd="0" destOrd="0" presId="urn:microsoft.com/office/officeart/2005/8/layout/orgChart1"/>
    <dgm:cxn modelId="{23A5318D-3A18-4A54-A8F1-BD4105330637}" type="presParOf" srcId="{9E2D2F56-C3B1-4785-98CC-B98EC37AEA27}" destId="{F75B536D-6DB8-4494-9036-76BCB3302657}" srcOrd="1" destOrd="0" presId="urn:microsoft.com/office/officeart/2005/8/layout/orgChart1"/>
    <dgm:cxn modelId="{46259170-2061-4D64-8820-F18C64CEE6C1}" type="presParOf" srcId="{D817A7EC-6A3D-4326-8840-962CB4F476D0}" destId="{DE317865-E4FA-432A-87C2-B1412906A9D6}" srcOrd="1" destOrd="0" presId="urn:microsoft.com/office/officeart/2005/8/layout/orgChart1"/>
    <dgm:cxn modelId="{9207A98A-9AE8-4F8A-B2BC-4D28617635C7}" type="presParOf" srcId="{D817A7EC-6A3D-4326-8840-962CB4F476D0}" destId="{4040A8EE-AA55-4E93-B9CF-F7E0732FDA31}" srcOrd="2" destOrd="0" presId="urn:microsoft.com/office/officeart/2005/8/layout/orgChart1"/>
    <dgm:cxn modelId="{9AC6808C-FD65-4BF5-9299-7CB9165E8E01}" type="presParOf" srcId="{4731D081-2E59-4D90-9B03-9C5AE7A9F8A2}" destId="{A00E9427-C700-413A-BF4A-51805AB99F7B}" srcOrd="2" destOrd="0" presId="urn:microsoft.com/office/officeart/2005/8/layout/orgChart1"/>
    <dgm:cxn modelId="{76D26805-57AA-469B-8EA5-4FE9E35EDE57}" type="presParOf" srcId="{4731D081-2E59-4D90-9B03-9C5AE7A9F8A2}" destId="{B5E6A0E5-8EDC-40C0-8FD9-BDC8DD34E8AF}" srcOrd="3" destOrd="0" presId="urn:microsoft.com/office/officeart/2005/8/layout/orgChart1"/>
    <dgm:cxn modelId="{964DD7D6-EAD3-4329-9413-388D8BC290C9}" type="presParOf" srcId="{B5E6A0E5-8EDC-40C0-8FD9-BDC8DD34E8AF}" destId="{896CB35A-7DF7-4F81-9878-993A4ED86BB1}" srcOrd="0" destOrd="0" presId="urn:microsoft.com/office/officeart/2005/8/layout/orgChart1"/>
    <dgm:cxn modelId="{C092D1AB-26DA-4044-9032-5AFAB97ED384}" type="presParOf" srcId="{896CB35A-7DF7-4F81-9878-993A4ED86BB1}" destId="{AF0A2A10-B754-4938-BB95-F19CE2F925E1}" srcOrd="0" destOrd="0" presId="urn:microsoft.com/office/officeart/2005/8/layout/orgChart1"/>
    <dgm:cxn modelId="{E23B4A4F-3D48-41A4-B2AA-47A7D7C60926}" type="presParOf" srcId="{896CB35A-7DF7-4F81-9878-993A4ED86BB1}" destId="{9D05D2A3-9679-4447-B09A-F78C7962D4A9}" srcOrd="1" destOrd="0" presId="urn:microsoft.com/office/officeart/2005/8/layout/orgChart1"/>
    <dgm:cxn modelId="{EBE4F6B3-C440-4AD9-B823-5F1ABDBA031D}" type="presParOf" srcId="{B5E6A0E5-8EDC-40C0-8FD9-BDC8DD34E8AF}" destId="{8CD48A04-4864-4005-93C1-BF73B52FE8AC}" srcOrd="1" destOrd="0" presId="urn:microsoft.com/office/officeart/2005/8/layout/orgChart1"/>
    <dgm:cxn modelId="{57E7B659-915F-4902-9291-3DC1217362A3}" type="presParOf" srcId="{B5E6A0E5-8EDC-40C0-8FD9-BDC8DD34E8AF}" destId="{5F3DC826-3224-46EF-8A70-F5197DC17DDC}" srcOrd="2" destOrd="0" presId="urn:microsoft.com/office/officeart/2005/8/layout/orgChart1"/>
    <dgm:cxn modelId="{6B7308C0-0E72-4640-AE5E-39D700DCB4CB}" type="presParOf" srcId="{4731D081-2E59-4D90-9B03-9C5AE7A9F8A2}" destId="{345D8439-176B-424F-AF33-3B485B44C7A4}" srcOrd="4" destOrd="0" presId="urn:microsoft.com/office/officeart/2005/8/layout/orgChart1"/>
    <dgm:cxn modelId="{904BA8A0-5C46-40EE-BD1A-9ABD38684FC4}" type="presParOf" srcId="{4731D081-2E59-4D90-9B03-9C5AE7A9F8A2}" destId="{9289435C-BC46-42DF-8D93-EC6EB8FDDE41}" srcOrd="5" destOrd="0" presId="urn:microsoft.com/office/officeart/2005/8/layout/orgChart1"/>
    <dgm:cxn modelId="{D31CB7AF-BF1A-4076-AE5C-CAFF394BBCEC}" type="presParOf" srcId="{9289435C-BC46-42DF-8D93-EC6EB8FDDE41}" destId="{48F7494B-E10A-4663-94D4-5E3E25F7A7A7}" srcOrd="0" destOrd="0" presId="urn:microsoft.com/office/officeart/2005/8/layout/orgChart1"/>
    <dgm:cxn modelId="{F106D19C-D892-408C-B78E-E87569857CEE}" type="presParOf" srcId="{48F7494B-E10A-4663-94D4-5E3E25F7A7A7}" destId="{9BAC5AC4-BA89-4E18-AD92-F5ABADAD89F3}" srcOrd="0" destOrd="0" presId="urn:microsoft.com/office/officeart/2005/8/layout/orgChart1"/>
    <dgm:cxn modelId="{1ACF355C-A249-4604-89C9-5A68B9842742}" type="presParOf" srcId="{48F7494B-E10A-4663-94D4-5E3E25F7A7A7}" destId="{426081D9-1899-4CA1-9F86-30C0A6412365}" srcOrd="1" destOrd="0" presId="urn:microsoft.com/office/officeart/2005/8/layout/orgChart1"/>
    <dgm:cxn modelId="{59BC1C27-84FD-465E-BE73-B6B6D8BC5CC1}" type="presParOf" srcId="{9289435C-BC46-42DF-8D93-EC6EB8FDDE41}" destId="{A4DA4F04-00EE-42E2-AB9A-6B15378F7824}" srcOrd="1" destOrd="0" presId="urn:microsoft.com/office/officeart/2005/8/layout/orgChart1"/>
    <dgm:cxn modelId="{DA485482-9A08-4E3E-9546-5B6138B99DF8}" type="presParOf" srcId="{9289435C-BC46-42DF-8D93-EC6EB8FDDE41}" destId="{2206A77D-419E-4504-908F-FCC830F03D35}" srcOrd="2" destOrd="0" presId="urn:microsoft.com/office/officeart/2005/8/layout/orgChart1"/>
    <dgm:cxn modelId="{B5780654-9A67-4996-BABF-FC548BF5F072}" type="presParOf" srcId="{4731D081-2E59-4D90-9B03-9C5AE7A9F8A2}" destId="{340DA171-687B-4730-AACB-BA60FE8D925A}" srcOrd="6" destOrd="0" presId="urn:microsoft.com/office/officeart/2005/8/layout/orgChart1"/>
    <dgm:cxn modelId="{805014ED-15D7-4B10-9448-2B52FE5B759A}" type="presParOf" srcId="{4731D081-2E59-4D90-9B03-9C5AE7A9F8A2}" destId="{177E5323-E6F1-42A5-BC0D-A657FBF6EFBA}" srcOrd="7" destOrd="0" presId="urn:microsoft.com/office/officeart/2005/8/layout/orgChart1"/>
    <dgm:cxn modelId="{4F645C5C-4308-4EED-9219-B38C2BAEDDF8}" type="presParOf" srcId="{177E5323-E6F1-42A5-BC0D-A657FBF6EFBA}" destId="{4F4AABA7-173B-4A58-BACA-A5FC49C1BDA3}" srcOrd="0" destOrd="0" presId="urn:microsoft.com/office/officeart/2005/8/layout/orgChart1"/>
    <dgm:cxn modelId="{E5842C50-7A8D-4894-9032-09BB0B1F2989}" type="presParOf" srcId="{4F4AABA7-173B-4A58-BACA-A5FC49C1BDA3}" destId="{F63A97AE-9E71-4B18-ABF2-28E2F5E3D00A}" srcOrd="0" destOrd="0" presId="urn:microsoft.com/office/officeart/2005/8/layout/orgChart1"/>
    <dgm:cxn modelId="{99151830-FD98-4977-88C6-3AE1F28AD977}" type="presParOf" srcId="{4F4AABA7-173B-4A58-BACA-A5FC49C1BDA3}" destId="{30EE1A49-B1DC-4941-BD3C-F2D9D43C1963}" srcOrd="1" destOrd="0" presId="urn:microsoft.com/office/officeart/2005/8/layout/orgChart1"/>
    <dgm:cxn modelId="{7D34427C-A8A9-417F-881E-045274423323}" type="presParOf" srcId="{177E5323-E6F1-42A5-BC0D-A657FBF6EFBA}" destId="{E755A012-E2D9-4BA1-9A34-08992133BA0E}" srcOrd="1" destOrd="0" presId="urn:microsoft.com/office/officeart/2005/8/layout/orgChart1"/>
    <dgm:cxn modelId="{D591029A-97C0-4B41-8462-260B6252674B}" type="presParOf" srcId="{177E5323-E6F1-42A5-BC0D-A657FBF6EFBA}" destId="{668057A3-E185-433E-B5E3-35566EB572B3}" srcOrd="2" destOrd="0" presId="urn:microsoft.com/office/officeart/2005/8/layout/orgChart1"/>
    <dgm:cxn modelId="{BCB2DB02-D927-4A61-BEBC-52069D843414}" type="presParOf" srcId="{4A772337-890F-4281-ADE9-BA08891B1664}" destId="{94500A38-5258-4644-95CC-373EC837E451}" srcOrd="2" destOrd="0" presId="urn:microsoft.com/office/officeart/2005/8/layout/orgChart1"/>
    <dgm:cxn modelId="{78CAD6FA-3D87-4928-AB84-EE1B5FDD7A43}" type="presParOf" srcId="{94500A38-5258-4644-95CC-373EC837E451}" destId="{4554D0E1-E0FF-4AB3-BB6E-FBF1850D7781}" srcOrd="0" destOrd="0" presId="urn:microsoft.com/office/officeart/2005/8/layout/orgChart1"/>
    <dgm:cxn modelId="{F9BCD583-8567-4E72-9806-3790EE5F0E19}" type="presParOf" srcId="{94500A38-5258-4644-95CC-373EC837E451}" destId="{161FB43E-DFF4-4730-AC27-7C9AB747633D}" srcOrd="1" destOrd="0" presId="urn:microsoft.com/office/officeart/2005/8/layout/orgChart1"/>
    <dgm:cxn modelId="{CE776232-6287-4759-83A7-4A169C252088}" type="presParOf" srcId="{161FB43E-DFF4-4730-AC27-7C9AB747633D}" destId="{19BDA480-4783-4A57-9793-339FD5CE0C9B}" srcOrd="0" destOrd="0" presId="urn:microsoft.com/office/officeart/2005/8/layout/orgChart1"/>
    <dgm:cxn modelId="{1E416961-45C2-4850-BF83-4BB7DF7B9B36}" type="presParOf" srcId="{19BDA480-4783-4A57-9793-339FD5CE0C9B}" destId="{591E4FDC-1C8D-45CB-A987-555ADA74EE90}" srcOrd="0" destOrd="0" presId="urn:microsoft.com/office/officeart/2005/8/layout/orgChart1"/>
    <dgm:cxn modelId="{C8B8AAA2-E85B-4AFE-A88F-F6245ADA84D5}" type="presParOf" srcId="{19BDA480-4783-4A57-9793-339FD5CE0C9B}" destId="{C58F49C8-8093-434F-A49D-A9F95ED991ED}" srcOrd="1" destOrd="0" presId="urn:microsoft.com/office/officeart/2005/8/layout/orgChart1"/>
    <dgm:cxn modelId="{7E9573BB-9760-4A46-9996-94C246225378}" type="presParOf" srcId="{161FB43E-DFF4-4730-AC27-7C9AB747633D}" destId="{F6D3CF5C-D24A-43D1-A96E-3C72EFF05567}" srcOrd="1" destOrd="0" presId="urn:microsoft.com/office/officeart/2005/8/layout/orgChart1"/>
    <dgm:cxn modelId="{DE8B4E22-9E05-4617-9B86-46012F106FC7}" type="presParOf" srcId="{161FB43E-DFF4-4730-AC27-7C9AB747633D}" destId="{D788BF3A-12F2-44E8-86B7-353A277B4ADF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4D0E1-E0FF-4AB3-BB6E-FBF1850D7781}">
      <dsp:nvSpPr>
        <dsp:cNvPr id="0" name=""/>
        <dsp:cNvSpPr/>
      </dsp:nvSpPr>
      <dsp:spPr>
        <a:xfrm>
          <a:off x="5019908" y="1133479"/>
          <a:ext cx="237891" cy="1042189"/>
        </a:xfrm>
        <a:custGeom>
          <a:avLst/>
          <a:gdLst/>
          <a:ahLst/>
          <a:cxnLst/>
          <a:rect l="0" t="0" r="0" b="0"/>
          <a:pathLst>
            <a:path>
              <a:moveTo>
                <a:pt x="237891" y="0"/>
              </a:moveTo>
              <a:lnTo>
                <a:pt x="237891" y="1042189"/>
              </a:lnTo>
              <a:lnTo>
                <a:pt x="0" y="1042189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DA171-687B-4730-AACB-BA60FE8D925A}">
      <dsp:nvSpPr>
        <dsp:cNvPr id="0" name=""/>
        <dsp:cNvSpPr/>
      </dsp:nvSpPr>
      <dsp:spPr>
        <a:xfrm>
          <a:off x="5257800" y="1133479"/>
          <a:ext cx="4112116" cy="2084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487"/>
              </a:lnTo>
              <a:lnTo>
                <a:pt x="4112116" y="1846487"/>
              </a:lnTo>
              <a:lnTo>
                <a:pt x="4112116" y="2084378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D8439-176B-424F-AF33-3B485B44C7A4}">
      <dsp:nvSpPr>
        <dsp:cNvPr id="0" name=""/>
        <dsp:cNvSpPr/>
      </dsp:nvSpPr>
      <dsp:spPr>
        <a:xfrm>
          <a:off x="5257800" y="1133479"/>
          <a:ext cx="1370705" cy="2084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487"/>
              </a:lnTo>
              <a:lnTo>
                <a:pt x="1370705" y="1846487"/>
              </a:lnTo>
              <a:lnTo>
                <a:pt x="1370705" y="2084378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E9427-C700-413A-BF4A-51805AB99F7B}">
      <dsp:nvSpPr>
        <dsp:cNvPr id="0" name=""/>
        <dsp:cNvSpPr/>
      </dsp:nvSpPr>
      <dsp:spPr>
        <a:xfrm>
          <a:off x="3887094" y="1133479"/>
          <a:ext cx="1370705" cy="2084378"/>
        </a:xfrm>
        <a:custGeom>
          <a:avLst/>
          <a:gdLst/>
          <a:ahLst/>
          <a:cxnLst/>
          <a:rect l="0" t="0" r="0" b="0"/>
          <a:pathLst>
            <a:path>
              <a:moveTo>
                <a:pt x="1370705" y="0"/>
              </a:moveTo>
              <a:lnTo>
                <a:pt x="1370705" y="1846487"/>
              </a:lnTo>
              <a:lnTo>
                <a:pt x="0" y="1846487"/>
              </a:lnTo>
              <a:lnTo>
                <a:pt x="0" y="2084378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D76F0-81E7-4A97-B9F4-0721B712721C}">
      <dsp:nvSpPr>
        <dsp:cNvPr id="0" name=""/>
        <dsp:cNvSpPr/>
      </dsp:nvSpPr>
      <dsp:spPr>
        <a:xfrm>
          <a:off x="1145683" y="1133479"/>
          <a:ext cx="4112116" cy="2084378"/>
        </a:xfrm>
        <a:custGeom>
          <a:avLst/>
          <a:gdLst/>
          <a:ahLst/>
          <a:cxnLst/>
          <a:rect l="0" t="0" r="0" b="0"/>
          <a:pathLst>
            <a:path>
              <a:moveTo>
                <a:pt x="4112116" y="0"/>
              </a:moveTo>
              <a:lnTo>
                <a:pt x="4112116" y="1846487"/>
              </a:lnTo>
              <a:lnTo>
                <a:pt x="0" y="1846487"/>
              </a:lnTo>
              <a:lnTo>
                <a:pt x="0" y="2084378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5DFE5-FFE5-4D36-AAEC-64000D6A39CC}">
      <dsp:nvSpPr>
        <dsp:cNvPr id="0" name=""/>
        <dsp:cNvSpPr/>
      </dsp:nvSpPr>
      <dsp:spPr>
        <a:xfrm>
          <a:off x="4124985" y="665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Director</a:t>
          </a:r>
          <a:endParaRPr lang="en-US" sz="2800" kern="1200" dirty="0"/>
        </a:p>
      </dsp:txBody>
      <dsp:txXfrm>
        <a:off x="4124985" y="665"/>
        <a:ext cx="2265629" cy="1132814"/>
      </dsp:txXfrm>
    </dsp:sp>
    <dsp:sp modelId="{E48E3A4B-8E20-4F67-B022-179282463D86}">
      <dsp:nvSpPr>
        <dsp:cNvPr id="0" name=""/>
        <dsp:cNvSpPr/>
      </dsp:nvSpPr>
      <dsp:spPr>
        <a:xfrm>
          <a:off x="12868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Project new responsibilities</a:t>
          </a:r>
          <a:endParaRPr lang="en-US" sz="2800" kern="1200" dirty="0"/>
        </a:p>
      </dsp:txBody>
      <dsp:txXfrm>
        <a:off x="12868" y="3217858"/>
        <a:ext cx="2265629" cy="1132814"/>
      </dsp:txXfrm>
    </dsp:sp>
    <dsp:sp modelId="{AF0A2A10-B754-4938-BB95-F19CE2F925E1}">
      <dsp:nvSpPr>
        <dsp:cNvPr id="0" name=""/>
        <dsp:cNvSpPr/>
      </dsp:nvSpPr>
      <dsp:spPr>
        <a:xfrm>
          <a:off x="2754279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CERES</a:t>
          </a:r>
        </a:p>
      </dsp:txBody>
      <dsp:txXfrm>
        <a:off x="2754279" y="3217858"/>
        <a:ext cx="2265629" cy="1132814"/>
      </dsp:txXfrm>
    </dsp:sp>
    <dsp:sp modelId="{9BAC5AC4-BA89-4E18-AD92-F5ABADAD89F3}">
      <dsp:nvSpPr>
        <dsp:cNvPr id="0" name=""/>
        <dsp:cNvSpPr/>
      </dsp:nvSpPr>
      <dsp:spPr>
        <a:xfrm>
          <a:off x="5495691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BIBSYS</a:t>
          </a:r>
        </a:p>
      </dsp:txBody>
      <dsp:txXfrm>
        <a:off x="5495691" y="3217858"/>
        <a:ext cx="2265629" cy="1132814"/>
      </dsp:txXfrm>
    </dsp:sp>
    <dsp:sp modelId="{F63A97AE-9E71-4B18-ABF2-28E2F5E3D00A}">
      <dsp:nvSpPr>
        <dsp:cNvPr id="0" name=""/>
        <dsp:cNvSpPr/>
      </dsp:nvSpPr>
      <dsp:spPr>
        <a:xfrm>
          <a:off x="8237102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From </a:t>
          </a:r>
          <a:br>
            <a:rPr lang="en-US" sz="2800" kern="1200" dirty="0" smtClean="0"/>
          </a:br>
          <a:r>
            <a:rPr lang="en-US" sz="2800" kern="1200" dirty="0" smtClean="0"/>
            <a:t>UNINETT</a:t>
          </a:r>
          <a:endParaRPr lang="en-US" sz="2800" kern="1200" dirty="0"/>
        </a:p>
      </dsp:txBody>
      <dsp:txXfrm>
        <a:off x="8237102" y="3217858"/>
        <a:ext cx="2265629" cy="1132814"/>
      </dsp:txXfrm>
    </dsp:sp>
    <dsp:sp modelId="{591E4FDC-1C8D-45CB-A987-555ADA74EE90}">
      <dsp:nvSpPr>
        <dsp:cNvPr id="0" name=""/>
        <dsp:cNvSpPr/>
      </dsp:nvSpPr>
      <dsp:spPr>
        <a:xfrm>
          <a:off x="2754279" y="1609261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Central administration</a:t>
          </a:r>
          <a:endParaRPr lang="en-US" sz="2800" kern="1200" dirty="0"/>
        </a:p>
      </dsp:txBody>
      <dsp:txXfrm>
        <a:off x="2754279" y="1609261"/>
        <a:ext cx="2265629" cy="1132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7E903-580B-3C4E-965C-B06DB7FA5C9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A62BE-6881-6E4F-AAD6-22727594D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2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Etablert</a:t>
            </a:r>
            <a:r>
              <a:rPr lang="nb-NO" baseline="0" dirty="0"/>
              <a:t> 1.1.2018</a:t>
            </a:r>
          </a:p>
          <a:p>
            <a:r>
              <a:rPr lang="nb-NO" baseline="0" dirty="0"/>
              <a:t>Sammenslåing av BIBSYS, CERES og deler av UNINETT.</a:t>
            </a:r>
          </a:p>
          <a:p>
            <a:r>
              <a:rPr lang="nb-NO" baseline="0" dirty="0"/>
              <a:t>Direkte underlagt KD.</a:t>
            </a:r>
          </a:p>
          <a:p>
            <a:r>
              <a:rPr lang="nb-NO" baseline="0" dirty="0"/>
              <a:t>Vil få nytt navn.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84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Hentet fra vedtekter.</a:t>
            </a:r>
          </a:p>
          <a:p>
            <a:r>
              <a:rPr lang="nb-NO" dirty="0" smtClean="0"/>
              <a:t>Vi har en tredelt rolle:</a:t>
            </a:r>
          </a:p>
          <a:p>
            <a:pPr marL="171450" indent="-171450">
              <a:buFontTx/>
              <a:buChar char="-"/>
            </a:pPr>
            <a:r>
              <a:rPr lang="nb-NO" dirty="0" smtClean="0"/>
              <a:t>Levere tjenester</a:t>
            </a:r>
          </a:p>
          <a:p>
            <a:pPr marL="171450" indent="-171450">
              <a:buFontTx/>
              <a:buChar char="-"/>
            </a:pPr>
            <a:r>
              <a:rPr lang="nb-NO" dirty="0" smtClean="0"/>
              <a:t>Følge opp og iverksette felles initiativer, prosjekter, etc. på</a:t>
            </a:r>
            <a:r>
              <a:rPr lang="nb-NO" baseline="0" dirty="0" smtClean="0"/>
              <a:t> initiativ fra KD, sektoren og oss selv.</a:t>
            </a:r>
          </a:p>
          <a:p>
            <a:pPr marL="171450" indent="-171450">
              <a:buFontTx/>
              <a:buChar char="-"/>
            </a:pPr>
            <a:r>
              <a:rPr lang="nb-NO" baseline="0" dirty="0" smtClean="0"/>
              <a:t>Forvalte, implementere og videreutvikle digitaliseringsstrategien, med tilhørende myndighetsutøvelse</a:t>
            </a:r>
            <a:endParaRPr lang="nb-NO" dirty="0" smtClean="0"/>
          </a:p>
          <a:p>
            <a:endParaRPr lang="nb-NO" sz="1200" dirty="0" smtClean="0"/>
          </a:p>
          <a:p>
            <a:r>
              <a:rPr lang="nb-NO" sz="1200" dirty="0" err="1" smtClean="0"/>
              <a:t>Contribute</a:t>
            </a:r>
            <a:r>
              <a:rPr lang="nb-NO" sz="1200" dirty="0" smtClean="0"/>
              <a:t> to </a:t>
            </a:r>
            <a:r>
              <a:rPr lang="nb-NO" sz="1200" dirty="0" err="1" smtClean="0"/>
              <a:t>realizing</a:t>
            </a:r>
            <a:r>
              <a:rPr lang="nb-NO" sz="1200" dirty="0" smtClean="0"/>
              <a:t> </a:t>
            </a:r>
            <a:r>
              <a:rPr lang="nb-NO" sz="1200" dirty="0" err="1" smtClean="0"/>
              <a:t>the</a:t>
            </a:r>
            <a:r>
              <a:rPr lang="nb-NO" sz="1200" dirty="0" smtClean="0"/>
              <a:t> </a:t>
            </a:r>
            <a:r>
              <a:rPr lang="nb-NO" sz="1200" dirty="0" err="1" smtClean="0"/>
              <a:t>sectorial</a:t>
            </a:r>
            <a:r>
              <a:rPr lang="nb-NO" sz="1200" dirty="0" smtClean="0"/>
              <a:t> goals for </a:t>
            </a:r>
            <a:r>
              <a:rPr lang="nb-NO" sz="1200" dirty="0" err="1" smtClean="0"/>
              <a:t>research</a:t>
            </a:r>
            <a:r>
              <a:rPr lang="nb-NO" sz="1200" dirty="0" smtClean="0"/>
              <a:t> &amp; </a:t>
            </a:r>
            <a:r>
              <a:rPr lang="nb-NO" sz="1200" dirty="0" err="1" smtClean="0"/>
              <a:t>higher</a:t>
            </a:r>
            <a:r>
              <a:rPr lang="nb-NO" sz="1200" dirty="0" smtClean="0"/>
              <a:t> </a:t>
            </a:r>
            <a:r>
              <a:rPr lang="nb-NO" sz="1200" dirty="0" err="1" smtClean="0"/>
              <a:t>education</a:t>
            </a:r>
            <a:endParaRPr lang="nb-NO" sz="1200" b="1" dirty="0" smtClean="0"/>
          </a:p>
          <a:p>
            <a:r>
              <a:rPr lang="nb-NO" sz="1200" dirty="0" err="1" smtClean="0"/>
              <a:t>Implement</a:t>
            </a:r>
            <a:r>
              <a:rPr lang="nb-NO" sz="1200" dirty="0" smtClean="0"/>
              <a:t> and </a:t>
            </a:r>
            <a:r>
              <a:rPr lang="nb-NO" sz="1200" dirty="0" err="1" smtClean="0"/>
              <a:t>follow</a:t>
            </a:r>
            <a:r>
              <a:rPr lang="nb-NO" sz="1200" dirty="0" smtClean="0"/>
              <a:t> up </a:t>
            </a:r>
            <a:r>
              <a:rPr lang="nb-NO" sz="1200" dirty="0" err="1" smtClean="0"/>
              <a:t>strategies</a:t>
            </a:r>
            <a:r>
              <a:rPr lang="nb-NO" sz="1200" dirty="0" smtClean="0"/>
              <a:t> and guidelines</a:t>
            </a:r>
            <a:endParaRPr lang="en-US" sz="1200" dirty="0" smtClean="0"/>
          </a:p>
          <a:p>
            <a:r>
              <a:rPr lang="nb-NO" sz="1200" b="1" dirty="0" smtClean="0"/>
              <a:t>National </a:t>
            </a:r>
            <a:r>
              <a:rPr lang="nb-NO" sz="1200" b="1" dirty="0" err="1" smtClean="0"/>
              <a:t>coordination</a:t>
            </a:r>
            <a:r>
              <a:rPr lang="nb-NO" sz="1200" b="1" dirty="0" smtClean="0"/>
              <a:t> </a:t>
            </a:r>
            <a:r>
              <a:rPr lang="nb-NO" sz="1200" b="1" dirty="0" err="1" smtClean="0"/>
              <a:t>of</a:t>
            </a:r>
            <a:r>
              <a:rPr lang="nb-NO" sz="1200" b="1" dirty="0" smtClean="0"/>
              <a:t> ICT, </a:t>
            </a:r>
            <a:r>
              <a:rPr lang="nb-NO" sz="1200" b="1" dirty="0" err="1" smtClean="0"/>
              <a:t>follow</a:t>
            </a:r>
            <a:r>
              <a:rPr lang="nb-NO" sz="1200" b="1" dirty="0" smtClean="0"/>
              <a:t> up </a:t>
            </a:r>
            <a:r>
              <a:rPr lang="nb-NO" sz="1200" b="1" dirty="0" err="1" smtClean="0"/>
              <a:t>university</a:t>
            </a:r>
            <a:r>
              <a:rPr lang="nb-NO" sz="1200" b="1" dirty="0" smtClean="0"/>
              <a:t> </a:t>
            </a:r>
            <a:r>
              <a:rPr lang="nb-NO" sz="1200" b="1" dirty="0" err="1" smtClean="0"/>
              <a:t>initiatives</a:t>
            </a:r>
            <a:endParaRPr lang="nb-NO" sz="1200" b="1" dirty="0" smtClean="0"/>
          </a:p>
          <a:p>
            <a:r>
              <a:rPr lang="nb-NO" sz="1200" dirty="0" smtClean="0"/>
              <a:t>Koordinering og oppfølging av nasjonale </a:t>
            </a:r>
            <a:r>
              <a:rPr lang="nb-NO" sz="1200" b="1" dirty="0" smtClean="0"/>
              <a:t>utviklingsprosjekter </a:t>
            </a:r>
            <a:r>
              <a:rPr lang="nb-NO" sz="1200" dirty="0" smtClean="0"/>
              <a:t>og </a:t>
            </a:r>
            <a:r>
              <a:rPr lang="nb-NO" sz="1200" b="1" dirty="0" smtClean="0"/>
              <a:t>fellestjenester</a:t>
            </a:r>
            <a:endParaRPr lang="en-US" sz="1200" b="1" dirty="0" smtClean="0"/>
          </a:p>
          <a:p>
            <a:r>
              <a:rPr lang="nb-NO" sz="1200" dirty="0" err="1" smtClean="0"/>
              <a:t>Develop</a:t>
            </a:r>
            <a:r>
              <a:rPr lang="nb-NO" sz="1200" dirty="0" smtClean="0"/>
              <a:t> and </a:t>
            </a:r>
            <a:r>
              <a:rPr lang="nb-NO" sz="1200" dirty="0" err="1" smtClean="0"/>
              <a:t>maintain</a:t>
            </a:r>
            <a:r>
              <a:rPr lang="nb-NO" sz="1200" dirty="0" smtClean="0"/>
              <a:t> a </a:t>
            </a:r>
            <a:r>
              <a:rPr lang="nb-NO" sz="1200" dirty="0" err="1" smtClean="0"/>
              <a:t>common</a:t>
            </a:r>
            <a:r>
              <a:rPr lang="nb-NO" sz="1200" dirty="0" smtClean="0"/>
              <a:t> ICT </a:t>
            </a:r>
            <a:r>
              <a:rPr lang="nb-NO" sz="1200" dirty="0" err="1" smtClean="0"/>
              <a:t>architecture</a:t>
            </a:r>
            <a:endParaRPr lang="en-US" sz="120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34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64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Roar Olsen er direktør</a:t>
            </a:r>
          </a:p>
          <a:p>
            <a:r>
              <a:rPr lang="nb-NO" dirty="0"/>
              <a:t>Felles</a:t>
            </a:r>
            <a:r>
              <a:rPr lang="nb-NO" baseline="0" dirty="0"/>
              <a:t> administrasjon på plass i mars.</a:t>
            </a:r>
          </a:p>
          <a:p>
            <a:r>
              <a:rPr lang="nb-NO" baseline="0" dirty="0"/>
              <a:t>Øvrig organisering følger organiseringen i de tidligere enhetene.</a:t>
            </a:r>
          </a:p>
          <a:p>
            <a:r>
              <a:rPr lang="nb-NO" baseline="0" dirty="0"/>
              <a:t>I gang med å utrede organisering for våre nye oppgaver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18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Hovedmål 1 er å levere gode tjenester fortsatt.</a:t>
            </a:r>
          </a:p>
          <a:p>
            <a:r>
              <a:rPr lang="nb-NO" dirty="0"/>
              <a:t>I tillegg må vi</a:t>
            </a:r>
            <a:r>
              <a:rPr lang="nb-NO" baseline="0" dirty="0"/>
              <a:t> bygge en felles og enhetlig organisasjon</a:t>
            </a:r>
          </a:p>
          <a:p>
            <a:r>
              <a:rPr lang="nb-NO" baseline="0" dirty="0"/>
              <a:t>Og vi må ta tak i de nye områdene vi har blitt tildelt ansvar innenfor.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54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Vi dekker</a:t>
            </a:r>
            <a:r>
              <a:rPr lang="nb-NO" baseline="0" dirty="0"/>
              <a:t> det meste av brukerorienterte digitale fellestjenester innenfor UH-sektoren, og tilbyr disse også til virksomheter innenfor forskning og andre sektorer (sykehus og forskningsinstitutt, bibliotek </a:t>
            </a:r>
            <a:r>
              <a:rPr lang="nb-NO" baseline="0" dirty="0" err="1"/>
              <a:t>m.v</a:t>
            </a:r>
            <a:r>
              <a:rPr lang="nb-NO" baseline="0" dirty="0"/>
              <a:t>.)</a:t>
            </a:r>
          </a:p>
          <a:p>
            <a:endParaRPr lang="nb-NO" baseline="0" dirty="0"/>
          </a:p>
          <a:p>
            <a:r>
              <a:rPr lang="nb-NO" baseline="0" dirty="0"/>
              <a:t>Vi utvikler fellessystemer og tjenester for sektoren blant annet: Samordna opptak, Felles studentsystem og </a:t>
            </a:r>
            <a:r>
              <a:rPr lang="nb-NO" baseline="0" dirty="0" err="1"/>
              <a:t>Cristin</a:t>
            </a:r>
            <a:r>
              <a:rPr lang="nb-NO" baseline="0" dirty="0"/>
              <a:t>. </a:t>
            </a:r>
          </a:p>
          <a:p>
            <a:r>
              <a:rPr lang="nb-NO" baseline="0" dirty="0"/>
              <a:t>Vi har forvaltningsansvar for blant annet Samordna opptak, Felles studentsystem, </a:t>
            </a:r>
            <a:r>
              <a:rPr lang="nb-NO" baseline="0" dirty="0" err="1"/>
              <a:t>Cristin</a:t>
            </a:r>
            <a:r>
              <a:rPr lang="nb-NO" baseline="0" dirty="0"/>
              <a:t>-systemet, samt NVI-rapporteringen. </a:t>
            </a:r>
          </a:p>
          <a:p>
            <a:endParaRPr lang="nb-NO" baseline="0" dirty="0"/>
          </a:p>
          <a:p>
            <a:r>
              <a:rPr lang="nb-NO" baseline="0" dirty="0"/>
              <a:t>Gjennom UH-sky har vi etablert en skymegler som formidler en rekke skytjenester.</a:t>
            </a:r>
          </a:p>
          <a:p>
            <a:r>
              <a:rPr lang="nb-NO" baseline="0" dirty="0"/>
              <a:t>Vi tilbyr rådgivning innenfor informasjonssikkerhet og flere andre av våre fagområder.</a:t>
            </a:r>
          </a:p>
          <a:p>
            <a:r>
              <a:rPr lang="nb-NO" baseline="0" dirty="0"/>
              <a:t>Vi forvalter innkjøpsavtaler innenfor IKT til en årlig verdi av mer enn 500 millioner kroner.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A62BE-6881-6E4F-AAD6-22727594D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50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A62BE-6881-6E4F-AAD6-22727594D1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582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1BFE3B-0FB2-884D-B81C-68B3B4F4A699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56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1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1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F3182-A7D2-464F-9E9C-A061FC09D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7D351C-892C-0B4C-9950-82EEE4BDE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99A02-BA7F-7D4B-B569-26AAA1E52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09886-26BD-EC46-9777-D91BD453D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9F691-51E7-EE44-BDF7-5CA394366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9424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FAF91-2A64-AE41-A0DC-338CB612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6EC3F-FBF1-CB45-BDDD-B3503B034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B4204-38C2-4648-A2CB-E38630AF7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BB975-2BA5-834B-AEC2-FDACD5956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2A11D-A43E-B844-92BD-BBEB234BF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0651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02D41-9083-DC48-98E1-F141E23DB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30690-128B-F64B-9719-CCB4B5849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D970-B441-444E-996F-D2453533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E64AE-896B-534A-92A5-597DE8714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264FF-A029-EB40-9A7B-DA85676E7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2337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82FE3-DAE9-4F4A-A0A3-49DFA66D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3EA00-BD63-6F43-9588-61F2B95FF9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D699D4-1296-B445-BF34-AA3C57E86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3B3ED-1306-C546-AD2D-D62F992F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44A02-F572-AD48-985C-2B83FB8E8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36080D-CAF8-3C47-B464-E02F384F3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1895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C43BB-3EBE-C544-A61C-08C98767D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4ECB2-F4AB-F648-91D1-8B4B1D68D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27AD0-64E1-E648-AB0A-7F8168A8B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1DB77-945E-0548-88DB-6244F01B5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8F171D-2E13-9640-BB14-A126333768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EC548D-E1A7-2446-B85A-AFD096F91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BB4CD4-0613-C745-8E7B-0EDC78841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007701-74D3-814D-8736-A714AFEFB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8533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57192-73C4-FA49-9CB0-2308347CF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87164-76FB-FD48-BFBF-40817FFBC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F4EFB-44E3-334F-85F6-6901A5DAF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EB123-2D42-B14A-970E-F388263AE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4239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4FAC49-389C-BF49-9C5D-E79FF7FC0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4E94A-609E-8A40-AB05-B6DDE523F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AF7DC-D6F2-504D-A24F-436527676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3541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1E7E2-5FAD-B14E-9D5B-C2E070C74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A7B5-40D0-5549-AED5-AAE15746B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4BE5C-2E68-E444-8FE9-1B2E8524F4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62E06-4FDA-284F-9BC2-BD4AF1FAC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3F8CB-1ABF-8047-90C9-92D9AEB10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42D6C-495B-E347-8F88-CD6CD2C5B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0032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C863E-EB28-204F-9947-F1DAB85F3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BC583-F788-A543-981C-79AC04A7A1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E436C-AEF0-7E40-9574-A6CF97620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DCD61-7643-D347-A322-38C2ADF93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E6CC66-BDBE-B344-9ED5-6A39709D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3ABEC-8306-BE48-AA7D-4B07E1F8E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19787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068E1-97F8-0A47-8A5B-5189D13C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4FEE3-431D-0C4B-B08C-7AD5A4C06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790A2-1622-6147-B1B4-E96374868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D74BE-6F12-504C-A115-475DC130B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5BDA-EBA9-F748-9726-89EAD5B32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0793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B09B77-FD3D-9A40-903B-499CD2E1E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7B709D-5E2B-5F43-959E-0448FBA45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2E500-59A9-434B-A107-06841FC0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A862B-AB89-9D45-AAC1-09184742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C6F76-1225-5745-A3D8-78A9CD127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622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6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654C5-F03B-674F-B8F3-4D37888E855E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1E18E-E810-CA4B-874F-8D8F913A5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4BB77B-C1F7-554D-B7F5-9394BD49F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E430A-7C7E-674B-BD3D-CC1148EFD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D96C3-6BEF-AC49-8B83-D3010FE671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2CEE7-7E18-2946-84A0-8C00117F5AAA}" type="datetimeFigureOut">
              <a:rPr lang="nb-NO" smtClean="0"/>
              <a:t>09.03.2018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24459-8065-B945-B92C-F04A3A55D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8ADB4-3CAC-3F46-82D9-D5CE1F7ED3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29CB-95E5-EA45-AF9F-0D05F1D2A4F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188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g"/><Relationship Id="rId3" Type="http://schemas.openxmlformats.org/officeDocument/2006/relationships/image" Target="../media/image42.jpg"/><Relationship Id="rId7" Type="http://schemas.openxmlformats.org/officeDocument/2006/relationships/image" Target="../media/image46.png"/><Relationship Id="rId12" Type="http://schemas.openxmlformats.org/officeDocument/2006/relationships/image" Target="../media/image51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tiff"/><Relationship Id="rId3" Type="http://schemas.openxmlformats.org/officeDocument/2006/relationships/image" Target="../media/image6.png"/><Relationship Id="rId21" Type="http://schemas.openxmlformats.org/officeDocument/2006/relationships/image" Target="../media/image24.jpg"/><Relationship Id="rId34" Type="http://schemas.openxmlformats.org/officeDocument/2006/relationships/image" Target="../media/image37.jp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3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tiff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jpeg"/><Relationship Id="rId10" Type="http://schemas.openxmlformats.org/officeDocument/2006/relationships/image" Target="../media/image13.jpg"/><Relationship Id="rId19" Type="http://schemas.openxmlformats.org/officeDocument/2006/relationships/image" Target="../media/image22.png"/><Relationship Id="rId31" Type="http://schemas.openxmlformats.org/officeDocument/2006/relationships/image" Target="../media/image34.tiff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jpeg"/><Relationship Id="rId22" Type="http://schemas.openxmlformats.org/officeDocument/2006/relationships/image" Target="../media/image25.jpg"/><Relationship Id="rId27" Type="http://schemas.openxmlformats.org/officeDocument/2006/relationships/image" Target="../media/image30.png"/><Relationship Id="rId30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g"/><Relationship Id="rId5" Type="http://schemas.openxmlformats.org/officeDocument/2006/relationships/image" Target="../media/image7.jp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8AA5BC-4F7A-4226-8F99-6D824B226A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5445C6-DD42-4979-86FF-03730E8C6D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000665-DFC7-417E-8FD7-516A0F15C97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40037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Government Agency for ICT Services in Research &amp; Education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500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AE85F-498D-4A4B-BB05-2C50E0F10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2918"/>
          </a:xfrm>
        </p:spPr>
        <p:txBody>
          <a:bodyPr>
            <a:normAutofit/>
          </a:bodyPr>
          <a:lstStyle/>
          <a:p>
            <a:r>
              <a:rPr lang="nb-NO" sz="2800" dirty="0" smtClean="0"/>
              <a:t>3-level </a:t>
            </a:r>
            <a:r>
              <a:rPr lang="nb-NO" sz="2800" dirty="0" err="1" smtClean="0"/>
              <a:t>governance</a:t>
            </a:r>
            <a:r>
              <a:rPr lang="nb-NO" sz="2800" dirty="0" smtClean="0"/>
              <a:t> </a:t>
            </a:r>
            <a:r>
              <a:rPr lang="nb-NO" sz="2800" dirty="0" err="1" smtClean="0"/>
              <a:t>involvement</a:t>
            </a:r>
            <a:r>
              <a:rPr lang="nb-NO" sz="2800" dirty="0" smtClean="0"/>
              <a:t> </a:t>
            </a:r>
            <a:r>
              <a:rPr lang="nb-NO" sz="2800" dirty="0" err="1" smtClean="0"/>
              <a:t>model</a:t>
            </a:r>
            <a:endParaRPr lang="nb-NO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024C40-40AE-ED4A-8AC6-17852C93AC5D}"/>
              </a:ext>
            </a:extLst>
          </p:cNvPr>
          <p:cNvGrpSpPr/>
          <p:nvPr/>
        </p:nvGrpSpPr>
        <p:grpSpPr>
          <a:xfrm>
            <a:off x="666973" y="1484408"/>
            <a:ext cx="9789459" cy="4894730"/>
            <a:chOff x="925158" y="1562782"/>
            <a:chExt cx="10094058" cy="490256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052D938-EA87-1B4D-8304-463457196355}"/>
                </a:ext>
              </a:extLst>
            </p:cNvPr>
            <p:cNvSpPr/>
            <p:nvPr/>
          </p:nvSpPr>
          <p:spPr>
            <a:xfrm>
              <a:off x="925158" y="1562782"/>
              <a:ext cx="10094058" cy="12156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BD25CD8-C766-4B43-AAC5-580C6B111AD7}"/>
                </a:ext>
              </a:extLst>
            </p:cNvPr>
            <p:cNvSpPr/>
            <p:nvPr/>
          </p:nvSpPr>
          <p:spPr>
            <a:xfrm>
              <a:off x="925158" y="3072091"/>
              <a:ext cx="10094058" cy="12156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A7785DC-949D-0D4E-9765-9789B4666841}"/>
                </a:ext>
              </a:extLst>
            </p:cNvPr>
            <p:cNvSpPr/>
            <p:nvPr/>
          </p:nvSpPr>
          <p:spPr>
            <a:xfrm>
              <a:off x="925158" y="4550485"/>
              <a:ext cx="10094058" cy="19148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37FA9CBF-9026-4541-BF58-B46AC01F3C04}"/>
                </a:ext>
              </a:extLst>
            </p:cNvPr>
            <p:cNvSpPr/>
            <p:nvPr/>
          </p:nvSpPr>
          <p:spPr>
            <a:xfrm>
              <a:off x="1194097" y="1735759"/>
              <a:ext cx="9585064" cy="841597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Digitization</a:t>
              </a:r>
              <a:r>
                <a:rPr kumimoji="0" lang="nb-NO" sz="24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24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  <a:endParaRPr kumimoji="0" lang="nb-N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8593B4AE-D67C-764B-9A89-4D9C3B1DD570}"/>
                </a:ext>
              </a:extLst>
            </p:cNvPr>
            <p:cNvSpPr/>
            <p:nvPr/>
          </p:nvSpPr>
          <p:spPr>
            <a:xfrm>
              <a:off x="1194094" y="3236764"/>
              <a:ext cx="3038029" cy="876910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Advisory</a:t>
              </a:r>
              <a:r>
                <a:rPr kumimoji="0" lang="nb-NO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  <a:endPara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  <a:endPara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B8F6DB52-BA0A-7946-8163-FB8A53831514}"/>
                </a:ext>
              </a:extLst>
            </p:cNvPr>
            <p:cNvSpPr/>
            <p:nvPr/>
          </p:nvSpPr>
          <p:spPr>
            <a:xfrm>
              <a:off x="4467614" y="3235672"/>
              <a:ext cx="3038029" cy="876910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nb-NO" sz="2000" dirty="0" err="1">
                  <a:solidFill>
                    <a:prstClr val="black"/>
                  </a:solidFill>
                </a:rPr>
                <a:t>Advisory</a:t>
              </a:r>
              <a:r>
                <a:rPr lang="nb-NO" sz="2000" dirty="0">
                  <a:solidFill>
                    <a:prstClr val="black"/>
                  </a:solidFill>
                </a:rPr>
                <a:t> </a:t>
              </a:r>
              <a:r>
                <a:rPr lang="nb-NO" sz="2000" dirty="0" err="1">
                  <a:solidFill>
                    <a:prstClr val="black"/>
                  </a:solidFill>
                </a:rPr>
                <a:t>board</a:t>
              </a:r>
              <a:endParaRPr lang="nb-NO" sz="2000" dirty="0">
                <a:solidFill>
                  <a:prstClr val="black"/>
                </a:solidFill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Education</a:t>
              </a:r>
              <a:endPara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D6B77706-187E-C24B-9332-25A73B4FCF17}"/>
                </a:ext>
              </a:extLst>
            </p:cNvPr>
            <p:cNvSpPr/>
            <p:nvPr/>
          </p:nvSpPr>
          <p:spPr>
            <a:xfrm>
              <a:off x="7741133" y="3216155"/>
              <a:ext cx="3038029" cy="876910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nb-NO" sz="2000" dirty="0" err="1">
                  <a:solidFill>
                    <a:prstClr val="black"/>
                  </a:solidFill>
                </a:rPr>
                <a:t>Advisory</a:t>
              </a:r>
              <a:r>
                <a:rPr lang="nb-NO" sz="2000" dirty="0">
                  <a:solidFill>
                    <a:prstClr val="black"/>
                  </a:solidFill>
                </a:rPr>
                <a:t> </a:t>
              </a:r>
              <a:r>
                <a:rPr lang="nb-NO" sz="2000" dirty="0" err="1">
                  <a:solidFill>
                    <a:prstClr val="black"/>
                  </a:solidFill>
                </a:rPr>
                <a:t>board</a:t>
              </a:r>
              <a:endParaRPr lang="nb-NO" sz="2000" dirty="0">
                <a:solidFill>
                  <a:prstClr val="black"/>
                </a:solidFill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General</a:t>
              </a:r>
              <a:endParaRPr kumimoji="0" lang="nb-N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22A8A05-B985-C84D-80BA-30F659214877}"/>
                </a:ext>
              </a:extLst>
            </p:cNvPr>
            <p:cNvSpPr/>
            <p:nvPr/>
          </p:nvSpPr>
          <p:spPr>
            <a:xfrm>
              <a:off x="1194094" y="4751381"/>
              <a:ext cx="2259111" cy="645535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Expert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group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Research</a:t>
              </a:r>
              <a:endPara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1BBD882-95EC-9D4C-B340-4CF4F1E3B0D4}"/>
                </a:ext>
              </a:extLst>
            </p:cNvPr>
            <p:cNvCxnSpPr>
              <a:cxnSpLocks/>
              <a:stCxn id="3" idx="2"/>
              <a:endCxn id="9" idx="0"/>
            </p:cNvCxnSpPr>
            <p:nvPr/>
          </p:nvCxnSpPr>
          <p:spPr>
            <a:xfrm>
              <a:off x="5986629" y="2577356"/>
              <a:ext cx="0" cy="6583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6774DA30-11D0-2C4F-95C9-D5F41793F5ED}"/>
                </a:ext>
              </a:extLst>
            </p:cNvPr>
            <p:cNvCxnSpPr>
              <a:cxnSpLocks/>
              <a:stCxn id="3" idx="2"/>
              <a:endCxn id="4" idx="0"/>
            </p:cNvCxnSpPr>
            <p:nvPr/>
          </p:nvCxnSpPr>
          <p:spPr>
            <a:xfrm rot="5400000">
              <a:off x="4020165" y="1270300"/>
              <a:ext cx="659408" cy="3273520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02BF6016-9827-D74D-87B9-E3A737A06146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7372248" y="1323721"/>
              <a:ext cx="502279" cy="3273520"/>
            </a:xfrm>
            <a:prstGeom prst="bentConnector3">
              <a:avLst>
                <a:gd name="adj1" fmla="val 3929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D31D72BC-E3E3-A948-A73C-B6AB28C76333}"/>
                </a:ext>
              </a:extLst>
            </p:cNvPr>
            <p:cNvSpPr/>
            <p:nvPr/>
          </p:nvSpPr>
          <p:spPr>
            <a:xfrm>
              <a:off x="1194094" y="5717589"/>
              <a:ext cx="9585066" cy="565727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b-NO" dirty="0">
                  <a:solidFill>
                    <a:prstClr val="black"/>
                  </a:solidFill>
                  <a:latin typeface="Calibri" panose="020F0502020204030204"/>
                </a:rPr>
                <a:t>C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ross-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section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expert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groups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architecture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</a:t>
              </a: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r>
                <a:rPr kumimoji="0" lang="nb-NO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etc.</a:t>
              </a:r>
              <a:r>
                <a:rPr kumimoji="0" lang="nb-NO" sz="18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endPara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6C1F985D-46D7-DD44-AEE1-136026F7957B}"/>
                </a:ext>
              </a:extLst>
            </p:cNvPr>
            <p:cNvSpPr/>
            <p:nvPr/>
          </p:nvSpPr>
          <p:spPr>
            <a:xfrm>
              <a:off x="4467614" y="4751381"/>
              <a:ext cx="2259111" cy="645535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nb-NO" dirty="0">
                  <a:solidFill>
                    <a:prstClr val="black"/>
                  </a:solidFill>
                </a:rPr>
                <a:t>Expert </a:t>
              </a:r>
              <a:r>
                <a:rPr lang="nb-NO" dirty="0" err="1" smtClean="0">
                  <a:solidFill>
                    <a:prstClr val="black"/>
                  </a:solidFill>
                </a:rPr>
                <a:t>group</a:t>
              </a:r>
              <a:endParaRPr lang="nb-NO" dirty="0" smtClean="0">
                <a:solidFill>
                  <a:prstClr val="black"/>
                </a:solidFill>
              </a:endParaRPr>
            </a:p>
            <a:p>
              <a:pPr lvl="0" algn="ctr">
                <a:defRPr/>
              </a:pPr>
              <a:r>
                <a:rPr kumimoji="0" lang="nb-NO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Education</a:t>
              </a:r>
              <a:endPara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BB9A1C39-CB57-6D45-A699-2A655A73420A}"/>
                </a:ext>
              </a:extLst>
            </p:cNvPr>
            <p:cNvSpPr/>
            <p:nvPr/>
          </p:nvSpPr>
          <p:spPr>
            <a:xfrm>
              <a:off x="7741133" y="4751381"/>
              <a:ext cx="2259111" cy="645535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nb-NO" dirty="0">
                  <a:solidFill>
                    <a:prstClr val="black"/>
                  </a:solidFill>
                </a:rPr>
                <a:t>Expert </a:t>
              </a:r>
              <a:r>
                <a:rPr lang="nb-NO" dirty="0" err="1" smtClean="0">
                  <a:solidFill>
                    <a:prstClr val="black"/>
                  </a:solidFill>
                </a:rPr>
                <a:t>group</a:t>
              </a:r>
              <a:r>
                <a:rPr lang="nb-NO" dirty="0" smtClean="0">
                  <a:solidFill>
                    <a:prstClr val="black"/>
                  </a:solidFill>
                </a:rPr>
                <a:t> General</a:t>
              </a:r>
              <a:endPara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22C9688-EF35-DA4C-8456-8F69119C4EA6}"/>
                </a:ext>
              </a:extLst>
            </p:cNvPr>
            <p:cNvCxnSpPr>
              <a:cxnSpLocks/>
            </p:cNvCxnSpPr>
            <p:nvPr/>
          </p:nvCxnSpPr>
          <p:spPr>
            <a:xfrm>
              <a:off x="2438398" y="4112582"/>
              <a:ext cx="0" cy="6583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7B0AF6D-79D4-1B43-86CB-3910D8DDA179}"/>
                </a:ext>
              </a:extLst>
            </p:cNvPr>
            <p:cNvCxnSpPr>
              <a:cxnSpLocks/>
            </p:cNvCxnSpPr>
            <p:nvPr/>
          </p:nvCxnSpPr>
          <p:spPr>
            <a:xfrm>
              <a:off x="5613696" y="4112582"/>
              <a:ext cx="0" cy="6583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B092CF1-D2B3-C544-A933-7DE3E7653D59}"/>
                </a:ext>
              </a:extLst>
            </p:cNvPr>
            <p:cNvCxnSpPr>
              <a:cxnSpLocks/>
            </p:cNvCxnSpPr>
            <p:nvPr/>
          </p:nvCxnSpPr>
          <p:spPr>
            <a:xfrm>
              <a:off x="8862507" y="4112582"/>
              <a:ext cx="0" cy="6583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1EF6385-D1E7-104B-A334-992EF20930B7}"/>
                </a:ext>
              </a:extLst>
            </p:cNvPr>
            <p:cNvCxnSpPr>
              <a:cxnSpLocks/>
            </p:cNvCxnSpPr>
            <p:nvPr/>
          </p:nvCxnSpPr>
          <p:spPr>
            <a:xfrm>
              <a:off x="3827928" y="4112582"/>
              <a:ext cx="0" cy="16050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043F728-2453-1E44-B4F9-2782DBCE5171}"/>
                </a:ext>
              </a:extLst>
            </p:cNvPr>
            <p:cNvCxnSpPr>
              <a:cxnSpLocks/>
            </p:cNvCxnSpPr>
            <p:nvPr/>
          </p:nvCxnSpPr>
          <p:spPr>
            <a:xfrm>
              <a:off x="7121561" y="4112582"/>
              <a:ext cx="0" cy="16050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1489E4B-3856-5D4F-B7D1-7A2955137B64}"/>
                </a:ext>
              </a:extLst>
            </p:cNvPr>
            <p:cNvCxnSpPr>
              <a:cxnSpLocks/>
            </p:cNvCxnSpPr>
            <p:nvPr/>
          </p:nvCxnSpPr>
          <p:spPr>
            <a:xfrm>
              <a:off x="10348856" y="4112582"/>
              <a:ext cx="0" cy="16050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53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International </a:t>
            </a:r>
            <a:r>
              <a:rPr lang="nb-NO" dirty="0" err="1" smtClean="0"/>
              <a:t>work</a:t>
            </a:r>
            <a:endParaRPr lang="nb-NO" dirty="0"/>
          </a:p>
        </p:txBody>
      </p:sp>
      <p:pic>
        <p:nvPicPr>
          <p:cNvPr id="6" name="Picture 2" descr="Back to Hom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93"/>
          <a:stretch/>
        </p:blipFill>
        <p:spPr bwMode="auto">
          <a:xfrm>
            <a:off x="735205" y="2423748"/>
            <a:ext cx="2857081" cy="111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81599"/>
            <a:ext cx="3720804" cy="930201"/>
          </a:xfrm>
          <a:prstGeom prst="rect">
            <a:avLst/>
          </a:prstGeom>
        </p:spPr>
      </p:pic>
      <p:pic>
        <p:nvPicPr>
          <p:cNvPr id="1026" name="Picture 2" descr="https://www.erasmuswithoutpaper.eu/sites/all/themes/ewpbase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93713"/>
            <a:ext cx="1926771" cy="70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RCID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17116"/>
            <a:ext cx="2511685" cy="77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847" y="1495863"/>
            <a:ext cx="1763118" cy="17631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079" y="3396023"/>
            <a:ext cx="3594395" cy="1151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775" y="1543505"/>
            <a:ext cx="3155873" cy="9733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680" y="4600389"/>
            <a:ext cx="2064995" cy="14619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67" y="3543529"/>
            <a:ext cx="1673685" cy="16736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99" y="1467907"/>
            <a:ext cx="2449767" cy="8043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41" y="4698757"/>
            <a:ext cx="3220684" cy="14719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402" y="2658264"/>
            <a:ext cx="1588273" cy="147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89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304" y="582460"/>
            <a:ext cx="3947554" cy="5567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844" y="582460"/>
            <a:ext cx="3938749" cy="5567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2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4158" y="580491"/>
            <a:ext cx="10661442" cy="5659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</a:t>
            </a:r>
            <a:r>
              <a:rPr kumimoji="0" lang="nb-NO" sz="32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nb-NO" sz="3200" b="0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agency</a:t>
            </a:r>
            <a:r>
              <a:rPr lang="nb-NO" sz="3200" dirty="0" smtClean="0">
                <a:solidFill>
                  <a:prstClr val="white"/>
                </a:solidFill>
                <a:latin typeface="Calibri Light" panose="020F0302020204030204"/>
              </a:rPr>
              <a:t>s </a:t>
            </a:r>
            <a:r>
              <a:rPr lang="nb-NO" sz="3200" dirty="0" err="1" smtClean="0">
                <a:solidFill>
                  <a:prstClr val="white"/>
                </a:solidFill>
                <a:latin typeface="Calibri Light" panose="020F0302020204030204"/>
              </a:rPr>
              <a:t>two</a:t>
            </a:r>
            <a:r>
              <a:rPr lang="nb-NO" sz="3200" dirty="0" smtClean="0">
                <a:solidFill>
                  <a:prstClr val="white"/>
                </a:solidFill>
                <a:latin typeface="Calibri Light" panose="020F0302020204030204"/>
              </a:rPr>
              <a:t> </a:t>
            </a:r>
            <a:r>
              <a:rPr lang="nb-NO" sz="3200" dirty="0" err="1" smtClean="0">
                <a:solidFill>
                  <a:prstClr val="white"/>
                </a:solidFill>
                <a:latin typeface="Calibri Light" panose="020F0302020204030204"/>
              </a:rPr>
              <a:t>main</a:t>
            </a:r>
            <a:r>
              <a:rPr lang="nb-NO" sz="3200" dirty="0" smtClean="0">
                <a:solidFill>
                  <a:prstClr val="white"/>
                </a:solidFill>
                <a:latin typeface="Calibri Light" panose="020F0302020204030204"/>
              </a:rPr>
              <a:t> </a:t>
            </a:r>
            <a:r>
              <a:rPr lang="nb-NO" sz="3200" dirty="0" err="1" smtClean="0">
                <a:solidFill>
                  <a:prstClr val="white"/>
                </a:solidFill>
                <a:latin typeface="Calibri Light" panose="020F0302020204030204"/>
              </a:rPr>
              <a:t>tasks</a:t>
            </a:r>
            <a:endParaRPr kumimoji="0" lang="nb-NO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62" y="2966952"/>
            <a:ext cx="3227228" cy="18822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2957" y="2209870"/>
            <a:ext cx="3310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Governance</a:t>
            </a:r>
            <a:endParaRPr kumimoji="0" lang="nb-NO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623" y="2755941"/>
            <a:ext cx="2609043" cy="24101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27480" y="2209871"/>
            <a:ext cx="3322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</a:t>
            </a:r>
            <a:r>
              <a:rPr kumimoji="0" lang="nb-NO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delivery</a:t>
            </a:r>
            <a:endParaRPr kumimoji="0" lang="nb-NO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268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1715781"/>
            <a:ext cx="3425957" cy="34259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About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200 </a:t>
            </a:r>
            <a:r>
              <a:rPr lang="nb-NO" sz="2400" dirty="0" smtClean="0">
                <a:solidFill>
                  <a:schemeClr val="bg1"/>
                </a:solidFill>
              </a:rPr>
              <a:t>staff</a:t>
            </a:r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 smtClean="0">
                <a:solidFill>
                  <a:schemeClr val="bg1"/>
                </a:solidFill>
              </a:rPr>
              <a:t>€ 26 million </a:t>
            </a:r>
            <a:r>
              <a:rPr lang="nb-NO" sz="2400" dirty="0" err="1" smtClean="0">
                <a:solidFill>
                  <a:schemeClr val="bg1"/>
                </a:solidFill>
              </a:rPr>
              <a:t>budget</a:t>
            </a:r>
            <a:endParaRPr lang="nb-NO" sz="2400" dirty="0" smtClean="0">
              <a:solidFill>
                <a:schemeClr val="bg1"/>
              </a:solidFill>
            </a:endParaRPr>
          </a:p>
          <a:p>
            <a:r>
              <a:rPr lang="nb-NO" sz="2400" dirty="0" smtClean="0">
                <a:solidFill>
                  <a:schemeClr val="bg1"/>
                </a:solidFill>
              </a:rPr>
              <a:t>Framework </a:t>
            </a:r>
            <a:r>
              <a:rPr lang="nb-NO" sz="2400" dirty="0" err="1" smtClean="0">
                <a:solidFill>
                  <a:schemeClr val="bg1"/>
                </a:solidFill>
              </a:rPr>
              <a:t>agreements</a:t>
            </a:r>
            <a:r>
              <a:rPr lang="nb-NO" sz="2400" dirty="0" smtClean="0">
                <a:solidFill>
                  <a:schemeClr val="bg1"/>
                </a:solidFill>
              </a:rPr>
              <a:t> for € 100 million</a:t>
            </a:r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 smtClean="0">
                <a:solidFill>
                  <a:schemeClr val="bg1"/>
                </a:solidFill>
              </a:rPr>
              <a:t>Trondheim </a:t>
            </a:r>
            <a:r>
              <a:rPr lang="nb-NO" sz="2400" dirty="0" err="1" smtClean="0">
                <a:solidFill>
                  <a:schemeClr val="bg1"/>
                </a:solidFill>
              </a:rPr>
              <a:t>headquarters</a:t>
            </a:r>
            <a:r>
              <a:rPr lang="nb-NO" sz="2400" dirty="0" smtClean="0">
                <a:solidFill>
                  <a:schemeClr val="bg1"/>
                </a:solidFill>
              </a:rPr>
              <a:t>, Oslo </a:t>
            </a:r>
            <a:r>
              <a:rPr lang="nb-NO" sz="2400" dirty="0" err="1" smtClean="0">
                <a:solidFill>
                  <a:schemeClr val="bg1"/>
                </a:solidFill>
              </a:rPr>
              <a:t>offices</a:t>
            </a:r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 err="1">
                <a:solidFill>
                  <a:schemeClr val="bg1"/>
                </a:solidFill>
              </a:rPr>
              <a:t>S</a:t>
            </a:r>
            <a:r>
              <a:rPr lang="nb-NO" sz="2400" dirty="0" err="1" smtClean="0">
                <a:solidFill>
                  <a:schemeClr val="bg1"/>
                </a:solidFill>
              </a:rPr>
              <a:t>ervicing</a:t>
            </a:r>
            <a:r>
              <a:rPr lang="nb-NO" sz="2400" dirty="0" smtClean="0">
                <a:solidFill>
                  <a:schemeClr val="bg1"/>
                </a:solidFill>
              </a:rPr>
              <a:t> </a:t>
            </a:r>
            <a:r>
              <a:rPr lang="nb-NO" sz="2400" dirty="0">
                <a:solidFill>
                  <a:schemeClr val="bg1"/>
                </a:solidFill>
              </a:rPr>
              <a:t>250 </a:t>
            </a:r>
            <a:r>
              <a:rPr lang="nb-NO" sz="2400" dirty="0" err="1" smtClean="0">
                <a:solidFill>
                  <a:schemeClr val="bg1"/>
                </a:solidFill>
              </a:rPr>
              <a:t>institutions</a:t>
            </a:r>
            <a:r>
              <a:rPr lang="nb-NO" sz="2400" dirty="0" smtClean="0">
                <a:solidFill>
                  <a:schemeClr val="bg1"/>
                </a:solidFill>
              </a:rPr>
              <a:t> </a:t>
            </a:r>
            <a:r>
              <a:rPr lang="nb-NO" sz="2400" dirty="0" err="1" smtClean="0">
                <a:solidFill>
                  <a:schemeClr val="bg1"/>
                </a:solidFill>
              </a:rPr>
              <a:t>within</a:t>
            </a:r>
            <a:r>
              <a:rPr lang="nb-NO" sz="2400" dirty="0">
                <a:solidFill>
                  <a:schemeClr val="bg1"/>
                </a:solidFill>
              </a:rPr>
              <a:t/>
            </a:r>
            <a:br>
              <a:rPr lang="nb-NO" sz="2400" dirty="0">
                <a:solidFill>
                  <a:schemeClr val="bg1"/>
                </a:solidFill>
              </a:rPr>
            </a:br>
            <a:r>
              <a:rPr lang="nb-NO" sz="2400" dirty="0" err="1" smtClean="0">
                <a:solidFill>
                  <a:schemeClr val="bg1"/>
                </a:solidFill>
              </a:rPr>
              <a:t>education</a:t>
            </a:r>
            <a:r>
              <a:rPr lang="nb-NO" sz="2400" dirty="0" smtClean="0">
                <a:solidFill>
                  <a:schemeClr val="bg1"/>
                </a:solidFill>
              </a:rPr>
              <a:t>, </a:t>
            </a:r>
            <a:r>
              <a:rPr lang="nb-NO" sz="2400" dirty="0" err="1" smtClean="0">
                <a:solidFill>
                  <a:schemeClr val="bg1"/>
                </a:solidFill>
              </a:rPr>
              <a:t>research</a:t>
            </a:r>
            <a:r>
              <a:rPr lang="nb-NO" sz="2400" dirty="0" smtClean="0">
                <a:solidFill>
                  <a:schemeClr val="bg1"/>
                </a:solidFill>
              </a:rPr>
              <a:t> and </a:t>
            </a:r>
            <a:r>
              <a:rPr lang="nb-NO" sz="2400" dirty="0" err="1" smtClean="0">
                <a:solidFill>
                  <a:schemeClr val="bg1"/>
                </a:solidFill>
              </a:rPr>
              <a:t>public</a:t>
            </a:r>
            <a:r>
              <a:rPr lang="nb-NO" sz="2400" dirty="0" smtClean="0">
                <a:solidFill>
                  <a:schemeClr val="bg1"/>
                </a:solidFill>
              </a:rPr>
              <a:t> service</a:t>
            </a:r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 smtClean="0">
                <a:solidFill>
                  <a:schemeClr val="bg1"/>
                </a:solidFill>
              </a:rPr>
              <a:t>50 different services and </a:t>
            </a:r>
            <a:r>
              <a:rPr lang="nb-NO" sz="2400" dirty="0" err="1" smtClean="0">
                <a:solidFill>
                  <a:schemeClr val="bg1"/>
                </a:solidFill>
              </a:rPr>
              <a:t>applications</a:t>
            </a:r>
            <a:endParaRPr lang="nb-NO" sz="24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2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624" y="426720"/>
            <a:ext cx="10520702" cy="1325563"/>
          </a:xfrm>
        </p:spPr>
        <p:txBody>
          <a:bodyPr>
            <a:normAutofit/>
          </a:bodyPr>
          <a:lstStyle/>
          <a:p>
            <a:r>
              <a:rPr lang="en-US" dirty="0" err="1" smtClean="0"/>
              <a:t>Organzation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6393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794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4357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b-NO" dirty="0" smtClean="0"/>
              <a:t>Three targets for 2018</a:t>
            </a:r>
            <a:endParaRPr lang="nb-NO" dirty="0"/>
          </a:p>
        </p:txBody>
      </p:sp>
      <p:grpSp>
        <p:nvGrpSpPr>
          <p:cNvPr id="10" name="Group 9"/>
          <p:cNvGrpSpPr/>
          <p:nvPr/>
        </p:nvGrpSpPr>
        <p:grpSpPr>
          <a:xfrm>
            <a:off x="4917282" y="2517100"/>
            <a:ext cx="2751667" cy="4254285"/>
            <a:chOff x="4917282" y="2517100"/>
            <a:chExt cx="2751667" cy="4254285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917282" y="2517100"/>
              <a:ext cx="2751667" cy="4254285"/>
            </a:xfrm>
            <a:prstGeom prst="roundRect">
              <a:avLst>
                <a:gd name="adj" fmla="val 9563"/>
              </a:avLst>
            </a:prstGeom>
            <a:solidFill>
              <a:schemeClr val="accent4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30000" tIns="0" rIns="30000" bIns="0"/>
            <a:lstStyle/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b="1" i="1" kern="0" dirty="0" smtClean="0">
                  <a:solidFill>
                    <a:schemeClr val="bg1"/>
                  </a:solidFill>
                  <a:cs typeface="Arial" charset="0"/>
                </a:rPr>
                <a:t>Target 2</a:t>
              </a:r>
              <a:r>
                <a:rPr lang="nb-NO" b="1" i="1" kern="0" dirty="0">
                  <a:solidFill>
                    <a:schemeClr val="bg1"/>
                  </a:solidFill>
                  <a:cs typeface="Arial" charset="0"/>
                </a:rPr>
                <a:t>:</a:t>
              </a:r>
            </a:p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sz="2000" b="1" i="1" kern="0" dirty="0" err="1" smtClean="0">
                  <a:solidFill>
                    <a:schemeClr val="bg1"/>
                  </a:solidFill>
                  <a:cs typeface="Arial" charset="0"/>
                </a:rPr>
                <a:t>Unified</a:t>
              </a:r>
              <a:r>
                <a:rPr lang="nb-NO" sz="2000" b="1" i="1" kern="0" dirty="0" smtClean="0">
                  <a:solidFill>
                    <a:schemeClr val="bg1"/>
                  </a:solidFill>
                  <a:cs typeface="Arial" charset="0"/>
                </a:rPr>
                <a:t> </a:t>
              </a:r>
              <a:r>
                <a:rPr lang="nb-NO" sz="2000" b="1" i="1" kern="0" dirty="0" err="1" smtClean="0">
                  <a:solidFill>
                    <a:schemeClr val="bg1"/>
                  </a:solidFill>
                  <a:cs typeface="Arial" charset="0"/>
                </a:rPr>
                <a:t>organization</a:t>
              </a:r>
              <a:endParaRPr lang="nb-NO" sz="2000" b="1" i="1" kern="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2" name="Plassholder for innhold 3"/>
            <p:cNvSpPr txBox="1">
              <a:spLocks/>
            </p:cNvSpPr>
            <p:nvPr/>
          </p:nvSpPr>
          <p:spPr bwMode="auto">
            <a:xfrm>
              <a:off x="5035021" y="3364521"/>
              <a:ext cx="2516188" cy="540000"/>
            </a:xfrm>
            <a:prstGeom prst="roundRect">
              <a:avLst>
                <a:gd name="adj" fmla="val 15127"/>
              </a:avLst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lvl1pPr marL="216000" indent="-216000" algn="l" defTabSz="1097280" rtl="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Char char="■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32000" indent="-216000" algn="l" defTabSz="1097280" rtl="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64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080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nb-NO" sz="1800" dirty="0" err="1" smtClean="0"/>
                <a:t>Establish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central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administration</a:t>
              </a:r>
              <a:endParaRPr lang="nb-NO" sz="1800" dirty="0"/>
            </a:p>
          </p:txBody>
        </p:sp>
        <p:sp>
          <p:nvSpPr>
            <p:cNvPr id="13" name="Plassholder for innhold 3"/>
            <p:cNvSpPr txBox="1">
              <a:spLocks/>
            </p:cNvSpPr>
            <p:nvPr/>
          </p:nvSpPr>
          <p:spPr bwMode="auto">
            <a:xfrm>
              <a:off x="5035020" y="4636825"/>
              <a:ext cx="2516188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err="1" smtClean="0"/>
                <a:t>Unified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customer</a:t>
              </a:r>
              <a:r>
                <a:rPr lang="nb-NO" sz="1800" dirty="0" smtClean="0"/>
                <a:t> service</a:t>
              </a:r>
              <a:endParaRPr lang="nb-NO" sz="1800" dirty="0"/>
            </a:p>
          </p:txBody>
        </p:sp>
        <p:sp>
          <p:nvSpPr>
            <p:cNvPr id="14" name="Plassholder for innhold 3"/>
            <p:cNvSpPr txBox="1">
              <a:spLocks/>
            </p:cNvSpPr>
            <p:nvPr/>
          </p:nvSpPr>
          <p:spPr bwMode="auto">
            <a:xfrm>
              <a:off x="5035021" y="4000673"/>
              <a:ext cx="2508250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err="1" smtClean="0"/>
                <a:t>Organize</a:t>
              </a:r>
              <a:r>
                <a:rPr lang="nb-NO" sz="1800" dirty="0" smtClean="0"/>
                <a:t> target area 3</a:t>
              </a:r>
              <a:endParaRPr lang="nb-NO" sz="1800" dirty="0"/>
            </a:p>
          </p:txBody>
        </p:sp>
        <p:sp>
          <p:nvSpPr>
            <p:cNvPr id="15" name="Plassholder for innhold 3"/>
            <p:cNvSpPr txBox="1">
              <a:spLocks/>
            </p:cNvSpPr>
            <p:nvPr/>
          </p:nvSpPr>
          <p:spPr bwMode="auto">
            <a:xfrm>
              <a:off x="5035020" y="5272977"/>
              <a:ext cx="2516188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err="1" smtClean="0"/>
                <a:t>Unified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development</a:t>
              </a:r>
              <a:r>
                <a:rPr lang="nb-NO" sz="1800" dirty="0" smtClean="0"/>
                <a:t> &amp; </a:t>
              </a:r>
              <a:r>
                <a:rPr lang="nb-NO" sz="1800" dirty="0" err="1" smtClean="0"/>
                <a:t>innovation</a:t>
              </a:r>
              <a:endParaRPr lang="nb-NO" sz="1800" dirty="0"/>
            </a:p>
          </p:txBody>
        </p:sp>
        <p:sp>
          <p:nvSpPr>
            <p:cNvPr id="16" name="Plassholder for innhold 3"/>
            <p:cNvSpPr txBox="1">
              <a:spLocks/>
            </p:cNvSpPr>
            <p:nvPr/>
          </p:nvSpPr>
          <p:spPr bwMode="auto">
            <a:xfrm>
              <a:off x="5035020" y="5909130"/>
              <a:ext cx="2516188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err="1" smtClean="0"/>
                <a:t>Unified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operations</a:t>
              </a:r>
              <a:r>
                <a:rPr lang="nb-NO" sz="1800" dirty="0" smtClean="0"/>
                <a:t> &amp; service management</a:t>
              </a:r>
              <a:endParaRPr lang="nb-NO" sz="18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75896" y="2517100"/>
            <a:ext cx="2879990" cy="4254285"/>
            <a:chOff x="1875896" y="2517100"/>
            <a:chExt cx="2879990" cy="4254285"/>
          </a:xfrm>
        </p:grpSpPr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875896" y="2517100"/>
              <a:ext cx="2879990" cy="4254285"/>
            </a:xfrm>
            <a:prstGeom prst="roundRect">
              <a:avLst>
                <a:gd name="adj" fmla="val 8014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lIns="30000" tIns="0" rIns="30000" bIns="0"/>
            <a:lstStyle/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sz="2000" b="1" i="1" kern="0" dirty="0" smtClean="0">
                  <a:solidFill>
                    <a:schemeClr val="bg1"/>
                  </a:solidFill>
                  <a:cs typeface="Arial" charset="0"/>
                </a:rPr>
                <a:t>Target </a:t>
              </a:r>
              <a:r>
                <a:rPr lang="nb-NO" sz="2000" b="1" i="1" kern="0" dirty="0">
                  <a:solidFill>
                    <a:schemeClr val="bg1"/>
                  </a:solidFill>
                  <a:cs typeface="Arial" charset="0"/>
                </a:rPr>
                <a:t>1:</a:t>
              </a:r>
            </a:p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sz="2000" b="1" i="1" kern="0" dirty="0" err="1" smtClean="0">
                  <a:solidFill>
                    <a:schemeClr val="bg1"/>
                  </a:solidFill>
                  <a:cs typeface="Arial" charset="0"/>
                </a:rPr>
                <a:t>Quality</a:t>
              </a:r>
              <a:r>
                <a:rPr lang="nb-NO" sz="2000" b="1" i="1" kern="0" dirty="0" smtClean="0">
                  <a:solidFill>
                    <a:schemeClr val="bg1"/>
                  </a:solidFill>
                  <a:cs typeface="Arial" charset="0"/>
                </a:rPr>
                <a:t> services </a:t>
              </a:r>
              <a:br>
                <a:rPr lang="nb-NO" sz="2000" b="1" i="1" kern="0" dirty="0" smtClean="0">
                  <a:solidFill>
                    <a:schemeClr val="bg1"/>
                  </a:solidFill>
                  <a:cs typeface="Arial" charset="0"/>
                </a:rPr>
              </a:br>
              <a:endParaRPr lang="nb-NO" sz="2000" b="1" kern="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9" name="Plassholder for innhold 3"/>
            <p:cNvSpPr txBox="1">
              <a:spLocks/>
            </p:cNvSpPr>
            <p:nvPr/>
          </p:nvSpPr>
          <p:spPr bwMode="auto">
            <a:xfrm>
              <a:off x="2026708" y="3364521"/>
              <a:ext cx="2578365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lvl1pPr marL="216000" indent="-216000" algn="l" defTabSz="1097280" rtl="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Char char="■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32000" indent="-216000" algn="l" defTabSz="1097280" rtl="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864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080000" indent="-216000" algn="l" defTabSz="1097280" rtl="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nb-NO" sz="1800" dirty="0" smtClean="0"/>
                <a:t>Reporting</a:t>
              </a:r>
              <a:endParaRPr lang="nb-NO" sz="1800" dirty="0"/>
            </a:p>
          </p:txBody>
        </p:sp>
        <p:sp>
          <p:nvSpPr>
            <p:cNvPr id="20" name="Plassholder for innhold 3"/>
            <p:cNvSpPr txBox="1">
              <a:spLocks/>
            </p:cNvSpPr>
            <p:nvPr/>
          </p:nvSpPr>
          <p:spPr bwMode="auto">
            <a:xfrm>
              <a:off x="2026708" y="4622687"/>
              <a:ext cx="2578365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marL="0" indent="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400">
                  <a:solidFill>
                    <a:schemeClr val="tx2"/>
                  </a:solidFill>
                  <a:latin typeface="+mn-lt"/>
                </a:defRPr>
              </a:lvl1pPr>
              <a:lvl2pPr marL="432000" indent="-21600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+mn-lt"/>
                </a:defRPr>
              </a:lvl2pPr>
              <a:lvl3pPr marL="648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3pPr>
              <a:lvl4pPr marL="864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4pPr>
              <a:lvl5pPr marL="1080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5pPr>
              <a:lvl6pPr marL="301752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6pPr>
              <a:lvl7pPr marL="356616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7pPr>
              <a:lvl8pPr marL="411480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8pPr>
              <a:lvl9pPr marL="466344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9pPr>
            </a:lstStyle>
            <a:p>
              <a:pPr algn="ctr">
                <a:defRPr/>
              </a:pPr>
              <a:r>
                <a:rPr lang="nb-NO" sz="1800" dirty="0" smtClean="0"/>
                <a:t>Portfolio management</a:t>
              </a:r>
              <a:endParaRPr lang="nb-NO" sz="1800" dirty="0"/>
            </a:p>
          </p:txBody>
        </p:sp>
        <p:sp>
          <p:nvSpPr>
            <p:cNvPr id="21" name="Plassholder for innhold 3"/>
            <p:cNvSpPr txBox="1">
              <a:spLocks/>
            </p:cNvSpPr>
            <p:nvPr/>
          </p:nvSpPr>
          <p:spPr bwMode="auto">
            <a:xfrm>
              <a:off x="2026708" y="3993604"/>
              <a:ext cx="2578365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marL="0" indent="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400">
                  <a:solidFill>
                    <a:schemeClr val="tx2"/>
                  </a:solidFill>
                  <a:latin typeface="+mn-lt"/>
                </a:defRPr>
              </a:lvl1pPr>
              <a:lvl2pPr marL="432000" indent="-21600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+mn-lt"/>
                </a:defRPr>
              </a:lvl2pPr>
              <a:lvl3pPr marL="648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3pPr>
              <a:lvl4pPr marL="864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4pPr>
              <a:lvl5pPr marL="1080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5pPr>
              <a:lvl6pPr marL="301752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6pPr>
              <a:lvl7pPr marL="356616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7pPr>
              <a:lvl8pPr marL="411480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8pPr>
              <a:lvl9pPr marL="466344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9pPr>
            </a:lstStyle>
            <a:p>
              <a:pPr algn="ctr">
                <a:defRPr/>
              </a:pPr>
              <a:r>
                <a:rPr lang="nb-NO" sz="1800" dirty="0" smtClean="0"/>
                <a:t>Risk </a:t>
              </a:r>
              <a:r>
                <a:rPr lang="nb-NO" sz="1800" dirty="0" err="1" smtClean="0"/>
                <a:t>assessment</a:t>
              </a:r>
              <a:endParaRPr lang="nb-NO" sz="1800" dirty="0"/>
            </a:p>
            <a:p>
              <a:pPr algn="ctr">
                <a:defRPr/>
              </a:pPr>
              <a:endParaRPr lang="nb-NO" sz="1800" dirty="0"/>
            </a:p>
          </p:txBody>
        </p:sp>
        <p:sp>
          <p:nvSpPr>
            <p:cNvPr id="22" name="Plassholder for innhold 3"/>
            <p:cNvSpPr txBox="1">
              <a:spLocks/>
            </p:cNvSpPr>
            <p:nvPr/>
          </p:nvSpPr>
          <p:spPr bwMode="auto">
            <a:xfrm>
              <a:off x="2026708" y="5251770"/>
              <a:ext cx="2578365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marL="0" indent="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400">
                  <a:solidFill>
                    <a:schemeClr val="tx2"/>
                  </a:solidFill>
                  <a:latin typeface="+mn-lt"/>
                </a:defRPr>
              </a:lvl1pPr>
              <a:lvl2pPr marL="432000" indent="-21600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+mn-lt"/>
                </a:defRPr>
              </a:lvl2pPr>
              <a:lvl3pPr marL="648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3pPr>
              <a:lvl4pPr marL="864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4pPr>
              <a:lvl5pPr marL="1080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5pPr>
              <a:lvl6pPr marL="301752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6pPr>
              <a:lvl7pPr marL="356616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7pPr>
              <a:lvl8pPr marL="411480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8pPr>
              <a:lvl9pPr marL="466344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9pPr>
            </a:lstStyle>
            <a:p>
              <a:pPr algn="ctr">
                <a:defRPr/>
              </a:pPr>
              <a:r>
                <a:rPr lang="nb-NO" sz="1800" dirty="0" err="1" smtClean="0"/>
                <a:t>Improvement</a:t>
              </a:r>
              <a:endParaRPr lang="nb-NO" sz="1800" dirty="0"/>
            </a:p>
          </p:txBody>
        </p:sp>
        <p:sp>
          <p:nvSpPr>
            <p:cNvPr id="23" name="Plassholder for innhold 3"/>
            <p:cNvSpPr txBox="1">
              <a:spLocks/>
            </p:cNvSpPr>
            <p:nvPr/>
          </p:nvSpPr>
          <p:spPr bwMode="auto">
            <a:xfrm>
              <a:off x="2026707" y="5880854"/>
              <a:ext cx="2578365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marL="0" indent="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400">
                  <a:solidFill>
                    <a:schemeClr val="tx2"/>
                  </a:solidFill>
                  <a:latin typeface="+mn-lt"/>
                </a:defRPr>
              </a:lvl1pPr>
              <a:lvl2pPr marL="432000" indent="-216000" defTabSz="1097280" eaLnBrk="1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+mn-lt"/>
                </a:defRPr>
              </a:lvl2pPr>
              <a:lvl3pPr marL="648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3pPr>
              <a:lvl4pPr marL="864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4pPr>
              <a:lvl5pPr marL="1080000" indent="-216000" defTabSz="1097280" eaLnBrk="1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+mn-lt"/>
                </a:defRPr>
              </a:lvl5pPr>
              <a:lvl6pPr marL="301752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6pPr>
              <a:lvl7pPr marL="356616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7pPr>
              <a:lvl8pPr marL="411480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8pPr>
              <a:lvl9pPr marL="4663440" indent="-274320" defTabSz="109728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>
                  <a:latin typeface="+mn-lt"/>
                </a:defRPr>
              </a:lvl9pPr>
            </a:lstStyle>
            <a:p>
              <a:pPr algn="ctr">
                <a:defRPr/>
              </a:pPr>
              <a:r>
                <a:rPr lang="nb-NO" sz="1800" dirty="0" smtClean="0"/>
                <a:t>New services</a:t>
              </a:r>
              <a:endParaRPr lang="nb-NO" sz="18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817115" y="2517100"/>
            <a:ext cx="2894542" cy="4254285"/>
            <a:chOff x="7817115" y="2517100"/>
            <a:chExt cx="2894542" cy="4254285"/>
          </a:xfrm>
        </p:grpSpPr>
        <p:sp>
          <p:nvSpPr>
            <p:cNvPr id="27" name="Rectangle 10"/>
            <p:cNvSpPr>
              <a:spLocks noChangeArrowheads="1"/>
            </p:cNvSpPr>
            <p:nvPr/>
          </p:nvSpPr>
          <p:spPr bwMode="auto">
            <a:xfrm>
              <a:off x="7817115" y="2517100"/>
              <a:ext cx="2894542" cy="4254285"/>
            </a:xfrm>
            <a:prstGeom prst="roundRect">
              <a:avLst>
                <a:gd name="adj" fmla="val 10070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lIns="30000" tIns="0" rIns="30000" bIns="0"/>
            <a:lstStyle/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b="1" i="1" kern="0" dirty="0" smtClean="0">
                  <a:solidFill>
                    <a:schemeClr val="bg1"/>
                  </a:solidFill>
                  <a:cs typeface="Arial" charset="0"/>
                </a:rPr>
                <a:t>Target </a:t>
              </a:r>
              <a:r>
                <a:rPr lang="nb-NO" b="1" i="1" kern="0" dirty="0">
                  <a:solidFill>
                    <a:schemeClr val="bg1"/>
                  </a:solidFill>
                  <a:cs typeface="Arial" charset="0"/>
                </a:rPr>
                <a:t>3:</a:t>
              </a:r>
            </a:p>
            <a:p>
              <a:pPr algn="ctr" defTabSz="665401" eaLnBrk="0" hangingPunct="0">
                <a:spcAft>
                  <a:spcPts val="167"/>
                </a:spcAft>
                <a:defRPr/>
              </a:pPr>
              <a:r>
                <a:rPr lang="nb-NO" sz="2000" b="1" i="1" kern="0" dirty="0" err="1" smtClean="0">
                  <a:solidFill>
                    <a:schemeClr val="bg1"/>
                  </a:solidFill>
                  <a:cs typeface="Arial" charset="0"/>
                </a:rPr>
                <a:t>Coordinate</a:t>
              </a:r>
              <a:r>
                <a:rPr lang="nb-NO" sz="2000" b="1" i="1" kern="0" dirty="0" smtClean="0">
                  <a:solidFill>
                    <a:schemeClr val="bg1"/>
                  </a:solidFill>
                  <a:cs typeface="Arial" charset="0"/>
                </a:rPr>
                <a:t> </a:t>
              </a:r>
              <a:r>
                <a:rPr lang="nb-NO" sz="2000" b="1" i="1" kern="0" dirty="0" err="1" smtClean="0">
                  <a:solidFill>
                    <a:schemeClr val="bg1"/>
                  </a:solidFill>
                  <a:cs typeface="Arial" charset="0"/>
                </a:rPr>
                <a:t>digitization</a:t>
              </a:r>
              <a:endParaRPr lang="nb-NO" sz="2000" b="1" kern="0" dirty="0">
                <a:solidFill>
                  <a:schemeClr val="bg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29" name="Plassholder for innhold 3"/>
            <p:cNvSpPr txBox="1">
              <a:spLocks/>
            </p:cNvSpPr>
            <p:nvPr/>
          </p:nvSpPr>
          <p:spPr bwMode="auto">
            <a:xfrm>
              <a:off x="7959990" y="3364521"/>
              <a:ext cx="2608792" cy="540000"/>
            </a:xfrm>
            <a:prstGeom prst="roundRect">
              <a:avLst>
                <a:gd name="adj" fmla="val 15127"/>
              </a:avLst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smtClean="0"/>
                <a:t>National </a:t>
              </a:r>
              <a:r>
                <a:rPr lang="nb-NO" sz="1800" dirty="0" err="1" smtClean="0"/>
                <a:t>governance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model</a:t>
              </a:r>
              <a:endParaRPr lang="nb-NO" sz="1800" dirty="0"/>
            </a:p>
          </p:txBody>
        </p:sp>
        <p:sp>
          <p:nvSpPr>
            <p:cNvPr id="30" name="Plassholder for innhold 3"/>
            <p:cNvSpPr txBox="1">
              <a:spLocks/>
            </p:cNvSpPr>
            <p:nvPr/>
          </p:nvSpPr>
          <p:spPr bwMode="auto">
            <a:xfrm>
              <a:off x="7959990" y="3993604"/>
              <a:ext cx="2608792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smtClean="0"/>
                <a:t>National </a:t>
              </a:r>
              <a:r>
                <a:rPr lang="nb-NO" sz="1800" dirty="0" err="1" smtClean="0"/>
                <a:t>portfolio</a:t>
              </a:r>
              <a:r>
                <a:rPr lang="nb-NO" sz="1800" dirty="0" smtClean="0"/>
                <a:t> management</a:t>
              </a:r>
              <a:endParaRPr lang="nb-NO" sz="1800" dirty="0"/>
            </a:p>
          </p:txBody>
        </p:sp>
        <p:sp>
          <p:nvSpPr>
            <p:cNvPr id="31" name="Plassholder for innhold 3"/>
            <p:cNvSpPr txBox="1">
              <a:spLocks/>
            </p:cNvSpPr>
            <p:nvPr/>
          </p:nvSpPr>
          <p:spPr bwMode="auto">
            <a:xfrm>
              <a:off x="7959990" y="4626715"/>
              <a:ext cx="2608792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smtClean="0"/>
                <a:t>Strategic </a:t>
              </a:r>
              <a:r>
                <a:rPr lang="nb-NO" sz="1800" dirty="0" err="1" smtClean="0"/>
                <a:t>roadmaps</a:t>
              </a:r>
              <a:endParaRPr lang="nb-NO" sz="1400" dirty="0"/>
            </a:p>
          </p:txBody>
        </p:sp>
        <p:sp>
          <p:nvSpPr>
            <p:cNvPr id="32" name="Plassholder for innhold 3"/>
            <p:cNvSpPr txBox="1">
              <a:spLocks/>
            </p:cNvSpPr>
            <p:nvPr/>
          </p:nvSpPr>
          <p:spPr bwMode="auto">
            <a:xfrm>
              <a:off x="7959990" y="5251770"/>
              <a:ext cx="2608792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 smtClean="0"/>
                <a:t>Architecture management</a:t>
              </a:r>
              <a:endParaRPr lang="nb-NO" sz="1800" dirty="0"/>
            </a:p>
          </p:txBody>
        </p:sp>
        <p:sp>
          <p:nvSpPr>
            <p:cNvPr id="33" name="Plassholder for innhold 3"/>
            <p:cNvSpPr txBox="1">
              <a:spLocks/>
            </p:cNvSpPr>
            <p:nvPr/>
          </p:nvSpPr>
          <p:spPr bwMode="auto">
            <a:xfrm>
              <a:off x="7959990" y="5880854"/>
              <a:ext cx="2608792" cy="540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lIns="30000" tIns="0" rIns="30000" bIns="0" anchor="t" anchorCtr="0"/>
            <a:lstStyle>
              <a:defPPr>
                <a:defRPr lang="nb-NO"/>
              </a:defPPr>
              <a:lvl1pPr inden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Pct val="65000"/>
                <a:buFont typeface="Arial" panose="020B0604020202020204" pitchFamily="34" charset="0"/>
                <a:buNone/>
                <a:defRPr sz="1300">
                  <a:solidFill>
                    <a:schemeClr val="tx2"/>
                  </a:solidFill>
                </a:defRPr>
              </a:lvl1pPr>
              <a:lvl2pPr marL="432000" indent="-21600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</a:defRPr>
              </a:lvl2pPr>
              <a:lvl3pPr marL="648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3pPr>
              <a:lvl4pPr marL="864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4pPr>
              <a:lvl5pPr marL="1080000" indent="-21600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</a:defRPr>
              </a:lvl5pPr>
              <a:lvl6pPr marL="301752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6pPr>
              <a:lvl7pPr marL="356616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7pPr>
              <a:lvl8pPr marL="411480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8pPr>
              <a:lvl9pPr marL="4663440" indent="-27432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lvl9pPr>
            </a:lstStyle>
            <a:p>
              <a:pPr algn="ctr"/>
              <a:r>
                <a:rPr lang="nb-NO" sz="1800" dirty="0">
                  <a:solidFill>
                    <a:schemeClr val="tx1"/>
                  </a:solidFill>
                </a:rPr>
                <a:t> </a:t>
              </a:r>
              <a:r>
                <a:rPr lang="nb-NO" sz="1800" dirty="0" smtClean="0"/>
                <a:t>Information </a:t>
              </a:r>
              <a:r>
                <a:rPr lang="nb-NO" sz="1800" dirty="0" err="1" smtClean="0"/>
                <a:t>security</a:t>
              </a:r>
              <a:r>
                <a:rPr lang="nb-NO" sz="1800" dirty="0" smtClean="0"/>
                <a:t> </a:t>
              </a:r>
              <a:br>
                <a:rPr lang="nb-NO" sz="1800" dirty="0" smtClean="0"/>
              </a:br>
              <a:r>
                <a:rPr lang="nb-NO" sz="1800" dirty="0" smtClean="0"/>
                <a:t>at </a:t>
              </a:r>
              <a:r>
                <a:rPr lang="nb-NO" sz="1800" dirty="0" err="1" smtClean="0"/>
                <a:t>sector</a:t>
              </a:r>
              <a:r>
                <a:rPr lang="nb-NO" sz="1800" dirty="0" smtClean="0"/>
                <a:t> </a:t>
              </a:r>
              <a:r>
                <a:rPr lang="nb-NO" sz="1800" dirty="0" err="1" smtClean="0"/>
                <a:t>level</a:t>
              </a:r>
              <a:endParaRPr lang="nb-NO" sz="18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673517" y="2201896"/>
            <a:ext cx="9214692" cy="4613808"/>
            <a:chOff x="1673517" y="2201896"/>
            <a:chExt cx="9214692" cy="4613808"/>
          </a:xfrm>
        </p:grpSpPr>
        <p:sp>
          <p:nvSpPr>
            <p:cNvPr id="35" name="Avrundet rektangel 21"/>
            <p:cNvSpPr/>
            <p:nvPr/>
          </p:nvSpPr>
          <p:spPr>
            <a:xfrm>
              <a:off x="1673517" y="2266701"/>
              <a:ext cx="9214692" cy="4549003"/>
            </a:xfrm>
            <a:prstGeom prst="roundRect">
              <a:avLst>
                <a:gd name="adj" fmla="val 3397"/>
              </a:avLst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000"/>
            </a:p>
          </p:txBody>
        </p:sp>
        <p:sp>
          <p:nvSpPr>
            <p:cNvPr id="36" name="TekstSylinder 22"/>
            <p:cNvSpPr txBox="1"/>
            <p:nvPr/>
          </p:nvSpPr>
          <p:spPr>
            <a:xfrm>
              <a:off x="5819391" y="2201896"/>
              <a:ext cx="8641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nb-NO" b="1" dirty="0"/>
                <a:t>2018</a:t>
              </a:r>
              <a:endParaRPr lang="nb-NO" sz="1600" b="1" dirty="0"/>
            </a:p>
          </p:txBody>
        </p:sp>
      </p:grpSp>
      <p:sp>
        <p:nvSpPr>
          <p:cNvPr id="37" name="Avrundet rektangel 23"/>
          <p:cNvSpPr/>
          <p:nvPr/>
        </p:nvSpPr>
        <p:spPr>
          <a:xfrm>
            <a:off x="1875896" y="1372582"/>
            <a:ext cx="8835761" cy="673537"/>
          </a:xfrm>
          <a:prstGeom prst="roundRect">
            <a:avLst>
              <a:gd name="adj" fmla="val 14728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 smtClean="0">
                <a:solidFill>
                  <a:schemeClr val="bg1"/>
                </a:solidFill>
              </a:rPr>
              <a:t>Help </a:t>
            </a:r>
            <a:r>
              <a:rPr lang="nb-NO" sz="2000" dirty="0" err="1" smtClean="0">
                <a:solidFill>
                  <a:schemeClr val="bg1"/>
                </a:solidFill>
              </a:rPr>
              <a:t>the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institutions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fulfill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the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sectorial</a:t>
            </a:r>
            <a:r>
              <a:rPr lang="nb-NO" sz="2000" dirty="0" smtClean="0">
                <a:solidFill>
                  <a:schemeClr val="bg1"/>
                </a:solidFill>
              </a:rPr>
              <a:t> goals by </a:t>
            </a:r>
            <a:r>
              <a:rPr lang="nb-NO" sz="2000" dirty="0" err="1" smtClean="0">
                <a:solidFill>
                  <a:schemeClr val="bg1"/>
                </a:solidFill>
              </a:rPr>
              <a:t>national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nb-NO" sz="2000" dirty="0" err="1" smtClean="0">
                <a:solidFill>
                  <a:schemeClr val="bg1"/>
                </a:solidFill>
              </a:rPr>
              <a:t>coordination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of</a:t>
            </a:r>
            <a:r>
              <a:rPr lang="nb-NO" sz="2000" dirty="0" smtClean="0">
                <a:solidFill>
                  <a:schemeClr val="bg1"/>
                </a:solidFill>
              </a:rPr>
              <a:t> </a:t>
            </a:r>
            <a:r>
              <a:rPr lang="nb-NO" sz="2000" dirty="0" err="1" smtClean="0">
                <a:solidFill>
                  <a:schemeClr val="bg1"/>
                </a:solidFill>
              </a:rPr>
              <a:t>digitization</a:t>
            </a:r>
            <a:r>
              <a:rPr lang="nb-NO" sz="2000" dirty="0" smtClean="0">
                <a:solidFill>
                  <a:schemeClr val="bg1"/>
                </a:solidFill>
              </a:rPr>
              <a:t>, and </a:t>
            </a:r>
            <a:r>
              <a:rPr lang="nb-NO" sz="2000" dirty="0" err="1" smtClean="0">
                <a:solidFill>
                  <a:schemeClr val="bg1"/>
                </a:solidFill>
              </a:rPr>
              <a:t>through</a:t>
            </a:r>
            <a:r>
              <a:rPr lang="nb-NO" sz="2000" dirty="0" smtClean="0">
                <a:solidFill>
                  <a:schemeClr val="bg1"/>
                </a:solidFill>
              </a:rPr>
              <a:t> service </a:t>
            </a:r>
            <a:r>
              <a:rPr lang="nb-NO" sz="2000" dirty="0" err="1" smtClean="0">
                <a:solidFill>
                  <a:schemeClr val="bg1"/>
                </a:solidFill>
              </a:rPr>
              <a:t>delivery</a:t>
            </a:r>
            <a:endParaRPr lang="nb-NO" sz="2000" dirty="0">
              <a:solidFill>
                <a:schemeClr val="bg1"/>
              </a:solidFill>
            </a:endParaRPr>
          </a:p>
        </p:txBody>
      </p:sp>
      <p:sp>
        <p:nvSpPr>
          <p:cNvPr id="38" name="Avrundet rektangel 24"/>
          <p:cNvSpPr/>
          <p:nvPr/>
        </p:nvSpPr>
        <p:spPr>
          <a:xfrm>
            <a:off x="1673517" y="1212095"/>
            <a:ext cx="9214691" cy="900717"/>
          </a:xfrm>
          <a:prstGeom prst="roundRect">
            <a:avLst>
              <a:gd name="adj" fmla="val 16872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2000"/>
          </a:p>
        </p:txBody>
      </p:sp>
      <p:sp>
        <p:nvSpPr>
          <p:cNvPr id="39" name="TekstSylinder 25"/>
          <p:cNvSpPr txBox="1"/>
          <p:nvPr/>
        </p:nvSpPr>
        <p:spPr>
          <a:xfrm>
            <a:off x="5101478" y="1058206"/>
            <a:ext cx="22919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b-NO" sz="1600" b="1" dirty="0" smtClean="0"/>
              <a:t>Purpose</a:t>
            </a:r>
            <a:endParaRPr lang="nb-NO" sz="1400" b="1" dirty="0"/>
          </a:p>
        </p:txBody>
      </p:sp>
    </p:spTree>
    <p:extLst>
      <p:ext uri="{BB962C8B-B14F-4D97-AF65-F5344CB8AC3E}">
        <p14:creationId xmlns:p14="http://schemas.microsoft.com/office/powerpoint/2010/main" val="25618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Services</a:t>
            </a:r>
            <a:r>
              <a:rPr lang="en-US" dirty="0"/>
              <a:t>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26B0EB-C2E0-9C43-A4D9-D15579925A2E}"/>
              </a:ext>
            </a:extLst>
          </p:cNvPr>
          <p:cNvSpPr txBox="1"/>
          <p:nvPr/>
        </p:nvSpPr>
        <p:spPr>
          <a:xfrm>
            <a:off x="3511296" y="3743163"/>
            <a:ext cx="508406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3200" dirty="0" smtClean="0"/>
              <a:t>Administration</a:t>
            </a:r>
            <a:endParaRPr lang="nb-NO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33235-536B-A740-8640-BD07E8CCD7BC}"/>
              </a:ext>
            </a:extLst>
          </p:cNvPr>
          <p:cNvSpPr txBox="1"/>
          <p:nvPr/>
        </p:nvSpPr>
        <p:spPr>
          <a:xfrm>
            <a:off x="3511296" y="2871435"/>
            <a:ext cx="508406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3200" dirty="0" smtClean="0"/>
              <a:t>Research</a:t>
            </a:r>
            <a:endParaRPr lang="nb-NO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AB3829-A855-7A46-A07D-2C7E7627F2DD}"/>
              </a:ext>
            </a:extLst>
          </p:cNvPr>
          <p:cNvSpPr txBox="1"/>
          <p:nvPr/>
        </p:nvSpPr>
        <p:spPr>
          <a:xfrm>
            <a:off x="3511296" y="1999707"/>
            <a:ext cx="508406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3200" dirty="0" err="1" smtClean="0"/>
              <a:t>Education</a:t>
            </a:r>
            <a:r>
              <a:rPr lang="nb-NO" sz="3200" dirty="0" smtClean="0"/>
              <a:t> &amp; </a:t>
            </a:r>
            <a:r>
              <a:rPr lang="nb-NO" sz="3200" dirty="0" err="1" smtClean="0"/>
              <a:t>learning</a:t>
            </a:r>
            <a:endParaRPr lang="nb-NO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366936-84A7-F54D-90A4-617C12FB6050}"/>
              </a:ext>
            </a:extLst>
          </p:cNvPr>
          <p:cNvSpPr txBox="1"/>
          <p:nvPr/>
        </p:nvSpPr>
        <p:spPr>
          <a:xfrm>
            <a:off x="3553968" y="4614891"/>
            <a:ext cx="508406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3200" dirty="0" smtClean="0"/>
              <a:t>Library</a:t>
            </a:r>
            <a:endParaRPr lang="nb-NO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4CF39D-266E-6548-9EC7-CF17C0EA2E23}"/>
              </a:ext>
            </a:extLst>
          </p:cNvPr>
          <p:cNvSpPr txBox="1"/>
          <p:nvPr/>
        </p:nvSpPr>
        <p:spPr>
          <a:xfrm>
            <a:off x="3553968" y="5486619"/>
            <a:ext cx="508406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3200" dirty="0" smtClean="0"/>
              <a:t>General/</a:t>
            </a:r>
            <a:r>
              <a:rPr lang="nb-NO" sz="3200" dirty="0" err="1" smtClean="0"/>
              <a:t>generic</a:t>
            </a:r>
            <a:endParaRPr lang="nb-NO" sz="1100" dirty="0"/>
          </a:p>
        </p:txBody>
      </p:sp>
    </p:spTree>
    <p:extLst>
      <p:ext uri="{BB962C8B-B14F-4D97-AF65-F5344CB8AC3E}">
        <p14:creationId xmlns:p14="http://schemas.microsoft.com/office/powerpoint/2010/main" val="42813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0A940CD-4363-3E46-B214-2C7798907F9E}"/>
              </a:ext>
            </a:extLst>
          </p:cNvPr>
          <p:cNvSpPr txBox="1"/>
          <p:nvPr/>
        </p:nvSpPr>
        <p:spPr>
          <a:xfrm>
            <a:off x="7118292" y="456196"/>
            <a:ext cx="3264391" cy="4308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</a:t>
            </a:r>
            <a:endParaRPr kumimoji="0" lang="nb-NO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3018D5-D522-8C46-A403-88647BA0EBEB}"/>
              </a:ext>
            </a:extLst>
          </p:cNvPr>
          <p:cNvCxnSpPr>
            <a:cxnSpLocks/>
          </p:cNvCxnSpPr>
          <p:nvPr/>
        </p:nvCxnSpPr>
        <p:spPr>
          <a:xfrm flipV="1">
            <a:off x="700644" y="3760588"/>
            <a:ext cx="11268895" cy="4513"/>
          </a:xfrm>
          <a:prstGeom prst="line">
            <a:avLst/>
          </a:prstGeom>
          <a:ln w="190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46C044E-7235-E146-A667-1D1A90D7AA33}"/>
              </a:ext>
            </a:extLst>
          </p:cNvPr>
          <p:cNvCxnSpPr>
            <a:cxnSpLocks/>
          </p:cNvCxnSpPr>
          <p:nvPr/>
        </p:nvCxnSpPr>
        <p:spPr>
          <a:xfrm flipV="1">
            <a:off x="3889751" y="666254"/>
            <a:ext cx="0" cy="553782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1AD727-D05A-3F41-ADB3-9C68EA1415FD}"/>
              </a:ext>
            </a:extLst>
          </p:cNvPr>
          <p:cNvCxnSpPr>
            <a:cxnSpLocks/>
          </p:cNvCxnSpPr>
          <p:nvPr/>
        </p:nvCxnSpPr>
        <p:spPr>
          <a:xfrm flipV="1">
            <a:off x="7012840" y="666254"/>
            <a:ext cx="0" cy="553436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CDEA10C-DBD0-094D-8ED5-924BEF6A27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2" r="26283"/>
          <a:stretch/>
        </p:blipFill>
        <p:spPr>
          <a:xfrm rot="16200000">
            <a:off x="7669238" y="5320071"/>
            <a:ext cx="352844" cy="12759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B745B56-4AB2-1A47-BB7C-BC77E3AB01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37" y="4316545"/>
            <a:ext cx="1228269" cy="3230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141BA5E-ED5C-6D4C-8E04-DA90A0FE82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624" y="1283235"/>
            <a:ext cx="2760584" cy="61007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E624623-D59E-1347-B632-ED207542F4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8" y="4845056"/>
            <a:ext cx="1185037" cy="25848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0238526-F8BC-E449-8D64-3420C521EE82}"/>
              </a:ext>
            </a:extLst>
          </p:cNvPr>
          <p:cNvGrpSpPr/>
          <p:nvPr/>
        </p:nvGrpSpPr>
        <p:grpSpPr>
          <a:xfrm>
            <a:off x="782037" y="2168311"/>
            <a:ext cx="2494631" cy="415498"/>
            <a:chOff x="3778023" y="2997867"/>
            <a:chExt cx="5716726" cy="1136743"/>
          </a:xfrm>
        </p:grpSpPr>
        <p:pic>
          <p:nvPicPr>
            <p:cNvPr id="24" name="Picture 3">
              <a:extLst>
                <a:ext uri="{FF2B5EF4-FFF2-40B4-BE49-F238E27FC236}">
                  <a16:creationId xmlns:a16="http://schemas.microsoft.com/office/drawing/2014/main" id="{3B5D43B0-FF6B-5746-930D-6B9FC36544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8023" y="3364091"/>
              <a:ext cx="746779" cy="68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ECC745-8458-2148-B743-178E2FE57AEA}"/>
                </a:ext>
              </a:extLst>
            </p:cNvPr>
            <p:cNvSpPr txBox="1"/>
            <p:nvPr/>
          </p:nvSpPr>
          <p:spPr>
            <a:xfrm>
              <a:off x="4457699" y="2997867"/>
              <a:ext cx="5037050" cy="11367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GAUS</a:t>
              </a:r>
              <a:endParaRPr kumimoji="0" lang="nb-NO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Godkjenning av utenlandske studier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88D84115-C7E9-AF4F-818F-7A52857C69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589" y="1665966"/>
            <a:ext cx="1434297" cy="5347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EC25C96-689B-A44C-BE9E-A289F9CCCF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401" y="3994030"/>
            <a:ext cx="799332" cy="40765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83F7E67-2C8D-CB4F-BE98-B3950BDC62F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84" b="20791"/>
          <a:stretch/>
        </p:blipFill>
        <p:spPr>
          <a:xfrm>
            <a:off x="2246728" y="4885867"/>
            <a:ext cx="1171519" cy="22982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24D6A84-8A36-1D44-8970-D8F4031CDD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44" y="2787299"/>
            <a:ext cx="910481" cy="625956"/>
          </a:xfrm>
          <a:prstGeom prst="rect">
            <a:avLst/>
          </a:prstGeom>
        </p:spPr>
      </p:pic>
      <p:pic>
        <p:nvPicPr>
          <p:cNvPr id="30" name="Picture 2" descr="\\kant.uio.no\div-ceres-felles\adbproj\ADB-Prosjekt_2\Vitnemålsbanken\Logo\Vitnemalsportalen_logo_large.png">
            <a:extLst>
              <a:ext uri="{FF2B5EF4-FFF2-40B4-BE49-F238E27FC236}">
                <a16:creationId xmlns:a16="http://schemas.microsoft.com/office/drawing/2014/main" id="{4AA97F35-8E95-6B45-A22D-26819E616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735" y="1363539"/>
            <a:ext cx="1386872" cy="35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1ACB61-EC21-9D45-807C-54C305A649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222" y="5101420"/>
            <a:ext cx="1033274" cy="359665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14EF0056-54CC-8945-8ABB-79E3F793B3D0}"/>
              </a:ext>
            </a:extLst>
          </p:cNvPr>
          <p:cNvGrpSpPr/>
          <p:nvPr/>
        </p:nvGrpSpPr>
        <p:grpSpPr>
          <a:xfrm>
            <a:off x="7814908" y="2619764"/>
            <a:ext cx="1633490" cy="408544"/>
            <a:chOff x="704699" y="3659188"/>
            <a:chExt cx="2869985" cy="717797"/>
          </a:xfrm>
        </p:grpSpPr>
        <p:pic>
          <p:nvPicPr>
            <p:cNvPr id="33" name="Bilde 9" descr="Datavarehuslogo_studie-1">
              <a:extLst>
                <a:ext uri="{FF2B5EF4-FFF2-40B4-BE49-F238E27FC236}">
                  <a16:creationId xmlns:a16="http://schemas.microsoft.com/office/drawing/2014/main" id="{8BE8C193-7060-364F-8DD4-A6003715CF1A}"/>
                </a:ext>
              </a:extLst>
            </p:cNvPr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699" y="3659188"/>
              <a:ext cx="725441" cy="7177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BF0AEE3-2368-8648-8677-C54C80D31BA7}"/>
                </a:ext>
              </a:extLst>
            </p:cNvPr>
            <p:cNvSpPr txBox="1"/>
            <p:nvPr/>
          </p:nvSpPr>
          <p:spPr>
            <a:xfrm>
              <a:off x="1373256" y="3703472"/>
              <a:ext cx="2201428" cy="594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Datavarehus</a:t>
              </a:r>
              <a:endParaRPr kumimoji="0" lang="nb-NO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BA5C43B-9B07-8F4B-9DFA-4F528F88906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51" y="2822298"/>
            <a:ext cx="592541" cy="70395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BACB3E4-0809-6F45-A359-A5CC599A133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026" y="4517795"/>
            <a:ext cx="833631" cy="42978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EF30834-4432-8E4D-BAEF-41A68AC0241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024" y="5827649"/>
            <a:ext cx="844924" cy="54075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12412FA-4DAC-2A4C-9B6E-9870157BCDF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501" y="5186395"/>
            <a:ext cx="489064" cy="257427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D377F20-7135-6C46-8219-615D9F8F10B1}"/>
              </a:ext>
            </a:extLst>
          </p:cNvPr>
          <p:cNvCxnSpPr>
            <a:cxnSpLocks/>
          </p:cNvCxnSpPr>
          <p:nvPr/>
        </p:nvCxnSpPr>
        <p:spPr>
          <a:xfrm>
            <a:off x="1119532" y="6296314"/>
            <a:ext cx="91984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1FACC1F4-46B5-E74E-96B8-38705F4DEB1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227" y="4732118"/>
            <a:ext cx="1014840" cy="2892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A3E57D-3ADE-AC4A-8FF7-28C719C480B1}"/>
              </a:ext>
            </a:extLst>
          </p:cNvPr>
          <p:cNvSpPr txBox="1"/>
          <p:nvPr/>
        </p:nvSpPr>
        <p:spPr>
          <a:xfrm>
            <a:off x="11464748" y="1115308"/>
            <a:ext cx="738664" cy="2031325"/>
          </a:xfrm>
          <a:prstGeom prst="rect">
            <a:avLst/>
          </a:prstGeom>
          <a:noFill/>
        </p:spPr>
        <p:txBody>
          <a:bodyPr vert="vert" wrap="square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In-house</a:t>
            </a:r>
            <a:r>
              <a:rPr kumimoji="0" lang="nb-NO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development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C69B7C-2338-0342-A1BD-8843027CE922}"/>
              </a:ext>
            </a:extLst>
          </p:cNvPr>
          <p:cNvSpPr txBox="1"/>
          <p:nvPr/>
        </p:nvSpPr>
        <p:spPr>
          <a:xfrm>
            <a:off x="11303746" y="3910922"/>
            <a:ext cx="738664" cy="2081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Frameworks</a:t>
            </a:r>
            <a:r>
              <a:rPr kumimoji="0" lang="nb-NO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</a:t>
            </a:r>
            <a:r>
              <a:rPr kumimoji="0" lang="nb-NO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procurement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20DBB4F-24DD-174C-90B8-AB44B196897F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8" b="39671"/>
          <a:stretch/>
        </p:blipFill>
        <p:spPr>
          <a:xfrm>
            <a:off x="7212090" y="3952420"/>
            <a:ext cx="1553398" cy="30603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B99471E-BFCA-A148-A5AD-122962149E50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7" t="2382" r="29240" b="-2382"/>
          <a:stretch/>
        </p:blipFill>
        <p:spPr>
          <a:xfrm>
            <a:off x="3293154" y="4029936"/>
            <a:ext cx="578770" cy="60317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F97AAF7-E4B4-CC46-8F6F-E8556A0BC29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28" y="4210695"/>
            <a:ext cx="879808" cy="49618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F36FF59-B3A0-7F4B-90B0-68471EB978B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73" y="5295395"/>
            <a:ext cx="1202314" cy="25479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6F6D864-217D-BC4F-A135-025FB25E907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03" y="3945699"/>
            <a:ext cx="910969" cy="194872"/>
          </a:xfrm>
          <a:prstGeom prst="rect">
            <a:avLst/>
          </a:prstGeom>
        </p:spPr>
      </p:pic>
      <p:pic>
        <p:nvPicPr>
          <p:cNvPr id="49" name="Bilde 14">
            <a:extLst>
              <a:ext uri="{FF2B5EF4-FFF2-40B4-BE49-F238E27FC236}">
                <a16:creationId xmlns:a16="http://schemas.microsoft.com/office/drawing/2014/main" id="{4BF2AB32-0943-B44E-88F7-E02462CE9681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523" y="5289348"/>
            <a:ext cx="1437675" cy="295597"/>
          </a:xfrm>
          <a:prstGeom prst="rect">
            <a:avLst/>
          </a:prstGeom>
        </p:spPr>
      </p:pic>
      <p:pic>
        <p:nvPicPr>
          <p:cNvPr id="51" name="Bilde 2">
            <a:extLst>
              <a:ext uri="{FF2B5EF4-FFF2-40B4-BE49-F238E27FC236}">
                <a16:creationId xmlns:a16="http://schemas.microsoft.com/office/drawing/2014/main" id="{DA0C4CFE-FA66-0C41-B588-AC17E6DEA0E3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28" y="5781627"/>
            <a:ext cx="1442557" cy="329112"/>
          </a:xfrm>
          <a:prstGeom prst="rect">
            <a:avLst/>
          </a:prstGeom>
        </p:spPr>
      </p:pic>
      <p:pic>
        <p:nvPicPr>
          <p:cNvPr id="52" name="Bilde 16">
            <a:extLst>
              <a:ext uri="{FF2B5EF4-FFF2-40B4-BE49-F238E27FC236}">
                <a16:creationId xmlns:a16="http://schemas.microsoft.com/office/drawing/2014/main" id="{41D1E7E8-B70A-7A44-8ED7-E59AEEA8154C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187" y="2948281"/>
            <a:ext cx="1245787" cy="479680"/>
          </a:xfrm>
          <a:prstGeom prst="rect">
            <a:avLst/>
          </a:prstGeom>
        </p:spPr>
      </p:pic>
      <p:pic>
        <p:nvPicPr>
          <p:cNvPr id="53" name="Bilde 10">
            <a:extLst>
              <a:ext uri="{FF2B5EF4-FFF2-40B4-BE49-F238E27FC236}">
                <a16:creationId xmlns:a16="http://schemas.microsoft.com/office/drawing/2014/main" id="{79D9DFC3-62CF-1A43-BB4E-062BF8CC33C4}"/>
              </a:ext>
            </a:extLst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623" y="4121981"/>
            <a:ext cx="1100341" cy="770239"/>
          </a:xfrm>
          <a:prstGeom prst="rect">
            <a:avLst/>
          </a:prstGeom>
        </p:spPr>
      </p:pic>
      <p:pic>
        <p:nvPicPr>
          <p:cNvPr id="54" name="Bilde 8">
            <a:extLst>
              <a:ext uri="{FF2B5EF4-FFF2-40B4-BE49-F238E27FC236}">
                <a16:creationId xmlns:a16="http://schemas.microsoft.com/office/drawing/2014/main" id="{0D5DAA97-0352-9A40-BEA1-3B076EEEABFD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494" y="5408472"/>
            <a:ext cx="595947" cy="547558"/>
          </a:xfrm>
          <a:prstGeom prst="rect">
            <a:avLst/>
          </a:prstGeom>
        </p:spPr>
      </p:pic>
      <p:pic>
        <p:nvPicPr>
          <p:cNvPr id="56" name="Bilde 12">
            <a:extLst>
              <a:ext uri="{FF2B5EF4-FFF2-40B4-BE49-F238E27FC236}">
                <a16:creationId xmlns:a16="http://schemas.microsoft.com/office/drawing/2014/main" id="{F14ACF03-574B-9942-AD4D-00B0E09A291C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174017" y="2296873"/>
            <a:ext cx="1119001" cy="55950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F61E397-C46B-BA41-900A-C8F8C4ED9B44}"/>
              </a:ext>
            </a:extLst>
          </p:cNvPr>
          <p:cNvSpPr txBox="1"/>
          <p:nvPr/>
        </p:nvSpPr>
        <p:spPr>
          <a:xfrm>
            <a:off x="3973655" y="460708"/>
            <a:ext cx="2933734" cy="4308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</a:t>
            </a:r>
            <a:endParaRPr kumimoji="0" lang="nb-NO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2496462-C39D-C848-8804-3EAF6025711D}"/>
              </a:ext>
            </a:extLst>
          </p:cNvPr>
          <p:cNvSpPr txBox="1"/>
          <p:nvPr/>
        </p:nvSpPr>
        <p:spPr>
          <a:xfrm>
            <a:off x="510754" y="454628"/>
            <a:ext cx="3264391" cy="4308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</a:t>
            </a:r>
            <a:endParaRPr kumimoji="0" lang="nb-NO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924DDFFD-1F4A-F140-9FCA-7A45C07CF6F8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463755" y="6381394"/>
            <a:ext cx="1076494" cy="404762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83FAA43-D682-C246-9F66-1A736A928577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062808" y="6391813"/>
            <a:ext cx="1009635" cy="404672"/>
          </a:xfrm>
          <a:prstGeom prst="rect">
            <a:avLst/>
          </a:prstGeom>
        </p:spPr>
      </p:pic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838200" y="-454247"/>
            <a:ext cx="10515600" cy="1368597"/>
          </a:xfrm>
        </p:spPr>
        <p:txBody>
          <a:bodyPr>
            <a:normAutofit/>
          </a:bodyPr>
          <a:lstStyle/>
          <a:p>
            <a:r>
              <a:rPr lang="nb-NO" sz="3200" dirty="0" smtClean="0">
                <a:solidFill>
                  <a:schemeClr val="bg1"/>
                </a:solidFill>
              </a:rPr>
              <a:t>Our Service </a:t>
            </a:r>
            <a:r>
              <a:rPr lang="nb-NO" sz="3200" dirty="0" err="1" smtClean="0">
                <a:solidFill>
                  <a:schemeClr val="bg1"/>
                </a:solidFill>
              </a:rPr>
              <a:t>Catalogue</a:t>
            </a:r>
            <a:r>
              <a:rPr lang="nb-NO" sz="3200" dirty="0" smtClean="0">
                <a:solidFill>
                  <a:schemeClr val="bg1"/>
                </a:solidFill>
              </a:rPr>
              <a:t> (</a:t>
            </a:r>
            <a:r>
              <a:rPr lang="nb-NO" sz="3200" dirty="0" err="1" smtClean="0">
                <a:solidFill>
                  <a:schemeClr val="bg1"/>
                </a:solidFill>
              </a:rPr>
              <a:t>excerpt</a:t>
            </a:r>
            <a:r>
              <a:rPr lang="nb-NO" sz="3200" dirty="0" smtClean="0">
                <a:solidFill>
                  <a:schemeClr val="bg1"/>
                </a:solidFill>
              </a:rPr>
              <a:t>)</a:t>
            </a:r>
            <a:endParaRPr lang="nb-NO" sz="32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A8AE4-24F2-954D-ABCE-9F0FBFD760DA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599851" y="5631227"/>
            <a:ext cx="536078" cy="5360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7" t="35868" r="12338" b="36630"/>
          <a:stretch/>
        </p:blipFill>
        <p:spPr>
          <a:xfrm>
            <a:off x="1705710" y="6377116"/>
            <a:ext cx="2069435" cy="42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2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ssholder for innhold 2"/>
          <p:cNvSpPr>
            <a:spLocks noGrp="1"/>
          </p:cNvSpPr>
          <p:nvPr>
            <p:ph idx="1"/>
          </p:nvPr>
        </p:nvSpPr>
        <p:spPr>
          <a:xfrm>
            <a:off x="504676" y="3402161"/>
            <a:ext cx="2852432" cy="1402908"/>
          </a:xfrm>
        </p:spPr>
        <p:txBody>
          <a:bodyPr/>
          <a:lstStyle/>
          <a:p>
            <a:r>
              <a:rPr lang="nb-NO" sz="1800" dirty="0" smtClean="0"/>
              <a:t>National </a:t>
            </a:r>
            <a:r>
              <a:rPr lang="nb-NO" sz="1800" dirty="0" err="1" smtClean="0"/>
              <a:t>admission</a:t>
            </a:r>
            <a:r>
              <a:rPr lang="nb-NO" sz="1800" dirty="0" smtClean="0"/>
              <a:t> system</a:t>
            </a:r>
            <a:endParaRPr lang="nb-NO" sz="18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55" y="1495868"/>
            <a:ext cx="157108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502" y="1510609"/>
            <a:ext cx="985419" cy="1173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\\kant\div-fsat-felles\adbproj\ADB-Prosjekt_2\Vitnemålsbanken\Logo\Vitnemalsportalen_logo_lar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1723581"/>
            <a:ext cx="2952328" cy="7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Pil høyre 18"/>
          <p:cNvSpPr/>
          <p:nvPr/>
        </p:nvSpPr>
        <p:spPr>
          <a:xfrm>
            <a:off x="514215" y="2659660"/>
            <a:ext cx="11233248" cy="829340"/>
          </a:xfrm>
          <a:prstGeom prst="rightArrow">
            <a:avLst/>
          </a:prstGeom>
          <a:solidFill>
            <a:srgbClr val="556E82"/>
          </a:solidFill>
          <a:ln>
            <a:solidFill>
              <a:srgbClr val="556E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dirty="0" smtClean="0"/>
              <a:t>Application</a:t>
            </a:r>
            <a:r>
              <a:rPr lang="nb-NO" i="1" dirty="0" smtClean="0"/>
              <a:t>                                  </a:t>
            </a:r>
            <a:r>
              <a:rPr lang="nb-NO" dirty="0" smtClean="0"/>
              <a:t>Studies                                       Digital </a:t>
            </a:r>
            <a:r>
              <a:rPr lang="nb-NO" dirty="0" err="1" smtClean="0"/>
              <a:t>administration</a:t>
            </a:r>
            <a:r>
              <a:rPr lang="nb-NO" dirty="0" smtClean="0"/>
              <a:t>                 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graduation</a:t>
            </a:r>
            <a:endParaRPr lang="nb-NO" dirty="0">
              <a:solidFill>
                <a:schemeClr val="bg1"/>
              </a:solidFill>
            </a:endParaRPr>
          </a:p>
        </p:txBody>
      </p:sp>
      <p:sp>
        <p:nvSpPr>
          <p:cNvPr id="24" name="Plassholder for innhold 2"/>
          <p:cNvSpPr txBox="1">
            <a:spLocks/>
          </p:cNvSpPr>
          <p:nvPr/>
        </p:nvSpPr>
        <p:spPr bwMode="auto">
          <a:xfrm>
            <a:off x="3322528" y="3402161"/>
            <a:ext cx="2808312" cy="140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800" dirty="0" smtClean="0">
                <a:latin typeface="+mn-lt"/>
              </a:rPr>
              <a:t>National student system</a:t>
            </a:r>
            <a:endParaRPr lang="nb-NO" sz="1800" dirty="0">
              <a:latin typeface="+mn-lt"/>
            </a:endParaRPr>
          </a:p>
          <a:p>
            <a:pPr lvl="1"/>
            <a:r>
              <a:rPr lang="nb-NO" sz="1800" dirty="0" err="1">
                <a:latin typeface="+mn-lt"/>
              </a:rPr>
              <a:t>Studentweb</a:t>
            </a:r>
            <a:r>
              <a:rPr lang="nb-NO" sz="1800" dirty="0">
                <a:latin typeface="+mn-lt"/>
              </a:rPr>
              <a:t> – </a:t>
            </a:r>
            <a:r>
              <a:rPr lang="nb-NO" sz="1800" dirty="0" err="1" smtClean="0">
                <a:latin typeface="+mn-lt"/>
              </a:rPr>
              <a:t>self</a:t>
            </a:r>
            <a:r>
              <a:rPr lang="nb-NO" sz="1800" dirty="0" smtClean="0">
                <a:latin typeface="+mn-lt"/>
              </a:rPr>
              <a:t> service</a:t>
            </a:r>
            <a:endParaRPr lang="nb-NO" sz="1800" dirty="0">
              <a:latin typeface="+mn-lt"/>
            </a:endParaRPr>
          </a:p>
          <a:p>
            <a:pPr lvl="1"/>
            <a:r>
              <a:rPr lang="nb-NO" sz="1800" dirty="0" err="1" smtClean="0">
                <a:latin typeface="+mn-lt"/>
              </a:rPr>
              <a:t>Local</a:t>
            </a:r>
            <a:r>
              <a:rPr lang="nb-NO" sz="1800" dirty="0" smtClean="0">
                <a:latin typeface="+mn-lt"/>
              </a:rPr>
              <a:t> </a:t>
            </a:r>
            <a:r>
              <a:rPr lang="nb-NO" sz="1800" dirty="0" err="1" smtClean="0">
                <a:latin typeface="+mn-lt"/>
              </a:rPr>
              <a:t>application</a:t>
            </a:r>
            <a:r>
              <a:rPr lang="nb-NO" sz="1800" dirty="0" smtClean="0">
                <a:latin typeface="+mn-lt"/>
              </a:rPr>
              <a:t> &amp; </a:t>
            </a:r>
            <a:r>
              <a:rPr lang="nb-NO" sz="1800" dirty="0" err="1" smtClean="0">
                <a:latin typeface="+mn-lt"/>
              </a:rPr>
              <a:t>admission</a:t>
            </a:r>
            <a:endParaRPr lang="nb-NO" sz="1800" dirty="0">
              <a:latin typeface="+mn-lt"/>
            </a:endParaRPr>
          </a:p>
          <a:p>
            <a:r>
              <a:rPr lang="nb-NO" sz="1800" dirty="0" smtClean="0">
                <a:latin typeface="+mn-lt"/>
              </a:rPr>
              <a:t>LMS + </a:t>
            </a:r>
            <a:r>
              <a:rPr lang="nb-NO" sz="1800" dirty="0" err="1" smtClean="0">
                <a:latin typeface="+mn-lt"/>
              </a:rPr>
              <a:t>tools</a:t>
            </a:r>
            <a:endParaRPr lang="nb-NO" sz="1800" dirty="0">
              <a:latin typeface="+mn-lt"/>
            </a:endParaRPr>
          </a:p>
          <a:p>
            <a:r>
              <a:rPr lang="nb-NO" sz="1800" dirty="0">
                <a:latin typeface="+mn-lt"/>
              </a:rPr>
              <a:t>Digital </a:t>
            </a:r>
            <a:r>
              <a:rPr lang="nb-NO" sz="1800" dirty="0" err="1" smtClean="0">
                <a:latin typeface="+mn-lt"/>
              </a:rPr>
              <a:t>exam</a:t>
            </a:r>
            <a:endParaRPr lang="nb-NO" sz="1800" dirty="0">
              <a:latin typeface="+mn-lt"/>
            </a:endParaRPr>
          </a:p>
        </p:txBody>
      </p:sp>
      <p:sp>
        <p:nvSpPr>
          <p:cNvPr id="25" name="Plassholder for innhold 2"/>
          <p:cNvSpPr txBox="1">
            <a:spLocks/>
          </p:cNvSpPr>
          <p:nvPr/>
        </p:nvSpPr>
        <p:spPr bwMode="auto">
          <a:xfrm>
            <a:off x="6130839" y="3436917"/>
            <a:ext cx="2852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800" dirty="0">
                <a:latin typeface="+mn-lt"/>
              </a:rPr>
              <a:t>Digital </a:t>
            </a:r>
            <a:r>
              <a:rPr lang="nb-NO" sz="1800" dirty="0" smtClean="0">
                <a:latin typeface="+mn-lt"/>
              </a:rPr>
              <a:t>transfer </a:t>
            </a:r>
            <a:r>
              <a:rPr lang="nb-NO" sz="1800" dirty="0" err="1" smtClean="0">
                <a:latin typeface="+mn-lt"/>
              </a:rPr>
              <a:t>of</a:t>
            </a:r>
            <a:r>
              <a:rPr lang="nb-NO" sz="1800" dirty="0" smtClean="0">
                <a:latin typeface="+mn-lt"/>
              </a:rPr>
              <a:t> grades</a:t>
            </a:r>
            <a:endParaRPr lang="nb-NO" sz="1800" dirty="0">
              <a:latin typeface="+mn-lt"/>
            </a:endParaRPr>
          </a:p>
          <a:p>
            <a:r>
              <a:rPr lang="nb-NO" sz="1800" dirty="0">
                <a:latin typeface="+mn-lt"/>
              </a:rPr>
              <a:t>EMREX - </a:t>
            </a:r>
            <a:r>
              <a:rPr lang="nb-NO" sz="1800" dirty="0" err="1" smtClean="0">
                <a:latin typeface="+mn-lt"/>
              </a:rPr>
              <a:t>international</a:t>
            </a:r>
            <a:r>
              <a:rPr lang="nb-NO" sz="1800" dirty="0" smtClean="0">
                <a:latin typeface="+mn-lt"/>
              </a:rPr>
              <a:t> </a:t>
            </a:r>
            <a:r>
              <a:rPr lang="nb-NO" sz="1800" dirty="0" err="1" smtClean="0">
                <a:latin typeface="+mn-lt"/>
              </a:rPr>
              <a:t>exchange</a:t>
            </a:r>
            <a:r>
              <a:rPr lang="nb-NO" sz="1800" dirty="0" smtClean="0">
                <a:latin typeface="+mn-lt"/>
              </a:rPr>
              <a:t> </a:t>
            </a:r>
            <a:r>
              <a:rPr lang="nb-NO" sz="1800" dirty="0" err="1" smtClean="0">
                <a:latin typeface="+mn-lt"/>
              </a:rPr>
              <a:t>of</a:t>
            </a:r>
            <a:r>
              <a:rPr lang="nb-NO" sz="1800" dirty="0" smtClean="0">
                <a:latin typeface="+mn-lt"/>
              </a:rPr>
              <a:t> diplomas</a:t>
            </a:r>
            <a:endParaRPr lang="nb-NO" sz="1800" dirty="0">
              <a:latin typeface="+mn-lt"/>
            </a:endParaRPr>
          </a:p>
          <a:p>
            <a:r>
              <a:rPr lang="nb-NO" sz="1800" dirty="0" smtClean="0">
                <a:latin typeface="+mn-lt"/>
              </a:rPr>
              <a:t>Course planning</a:t>
            </a:r>
          </a:p>
          <a:p>
            <a:r>
              <a:rPr lang="nb-NO" sz="1800" dirty="0" err="1" smtClean="0">
                <a:latin typeface="+mn-lt"/>
              </a:rPr>
              <a:t>Etc</a:t>
            </a:r>
            <a:endParaRPr lang="nb-NO" sz="1800" dirty="0" smtClean="0">
              <a:latin typeface="+mn-lt"/>
            </a:endParaRPr>
          </a:p>
        </p:txBody>
      </p:sp>
      <p:sp>
        <p:nvSpPr>
          <p:cNvPr id="26" name="Plassholder for innhold 2"/>
          <p:cNvSpPr txBox="1">
            <a:spLocks/>
          </p:cNvSpPr>
          <p:nvPr/>
        </p:nvSpPr>
        <p:spPr bwMode="auto">
          <a:xfrm>
            <a:off x="8983271" y="3475600"/>
            <a:ext cx="2852432" cy="140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nb-NO" sz="1800" dirty="0">
              <a:latin typeface="+mn-lt"/>
            </a:endParaRPr>
          </a:p>
        </p:txBody>
      </p:sp>
      <p:sp>
        <p:nvSpPr>
          <p:cNvPr id="2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Digital student </a:t>
            </a:r>
            <a:r>
              <a:rPr lang="nb-NO" dirty="0" err="1" smtClean="0"/>
              <a:t>lifecycle</a:t>
            </a:r>
            <a:endParaRPr lang="nb-NO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B745B56-4AB2-1A47-BB7C-BC77E3AB01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061" y="1585180"/>
            <a:ext cx="1228269" cy="32303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F97AAF7-E4B4-CC46-8F6F-E8556A0BC2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261" y="2035928"/>
            <a:ext cx="879808" cy="49618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6AB3829-A855-7A46-A07D-2C7E7627F2DD}"/>
              </a:ext>
            </a:extLst>
          </p:cNvPr>
          <p:cNvSpPr txBox="1"/>
          <p:nvPr/>
        </p:nvSpPr>
        <p:spPr>
          <a:xfrm>
            <a:off x="599855" y="5973165"/>
            <a:ext cx="11147608" cy="400110"/>
          </a:xfrm>
          <a:prstGeom prst="rect">
            <a:avLst/>
          </a:prstGeom>
          <a:solidFill>
            <a:schemeClr val="tx2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nb-NO" sz="2000" dirty="0" err="1" smtClean="0"/>
              <a:t>Infrastructure</a:t>
            </a:r>
            <a:r>
              <a:rPr lang="nb-NO" sz="2000" dirty="0" smtClean="0"/>
              <a:t> and </a:t>
            </a:r>
            <a:r>
              <a:rPr lang="nb-NO" sz="2000" dirty="0" err="1" smtClean="0"/>
              <a:t>basics</a:t>
            </a:r>
            <a:r>
              <a:rPr lang="nb-NO" sz="2000" dirty="0" smtClean="0"/>
              <a:t>; </a:t>
            </a:r>
            <a:r>
              <a:rPr lang="nb-NO" sz="2000" dirty="0" err="1" smtClean="0"/>
              <a:t>network</a:t>
            </a:r>
            <a:r>
              <a:rPr lang="nb-NO" sz="2000" dirty="0" smtClean="0"/>
              <a:t>, </a:t>
            </a:r>
            <a:r>
              <a:rPr lang="nb-NO" sz="2000" dirty="0" err="1" smtClean="0"/>
              <a:t>eduroam</a:t>
            </a:r>
            <a:r>
              <a:rPr lang="nb-NO" sz="2000" dirty="0" smtClean="0"/>
              <a:t>, Feide/</a:t>
            </a:r>
            <a:r>
              <a:rPr lang="nb-NO" sz="2000" dirty="0" err="1" smtClean="0"/>
              <a:t>eduGAIN</a:t>
            </a:r>
            <a:r>
              <a:rPr lang="nb-NO" sz="2000" dirty="0" smtClean="0"/>
              <a:t>, </a:t>
            </a:r>
            <a:r>
              <a:rPr lang="nb-NO" sz="2000" dirty="0" err="1" smtClean="0"/>
              <a:t>generic</a:t>
            </a:r>
            <a:r>
              <a:rPr lang="nb-NO" sz="2000" dirty="0" smtClean="0"/>
              <a:t> </a:t>
            </a:r>
            <a:r>
              <a:rPr lang="nb-NO" sz="2000" dirty="0" err="1" smtClean="0"/>
              <a:t>tools</a:t>
            </a:r>
            <a:r>
              <a:rPr lang="nb-NO" sz="2000" dirty="0" smtClean="0"/>
              <a:t>/</a:t>
            </a:r>
            <a:r>
              <a:rPr lang="nb-NO" sz="2000" dirty="0" err="1" smtClean="0"/>
              <a:t>applications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34980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532</Words>
  <Application>Microsoft Office PowerPoint</Application>
  <PresentationFormat>Widescreen</PresentationFormat>
  <Paragraphs>124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3_Office Theme</vt:lpstr>
      <vt:lpstr>Government Agency for ICT Services in Research &amp; Education</vt:lpstr>
      <vt:lpstr>PowerPoint Presentation</vt:lpstr>
      <vt:lpstr>PowerPoint Presentation</vt:lpstr>
      <vt:lpstr>About us</vt:lpstr>
      <vt:lpstr>Organzation</vt:lpstr>
      <vt:lpstr>PowerPoint Presentation</vt:lpstr>
      <vt:lpstr>Services </vt:lpstr>
      <vt:lpstr>Our Service Catalogue (excerpt)</vt:lpstr>
      <vt:lpstr>Digital student lifecycle</vt:lpstr>
      <vt:lpstr>3-level governance involvement model</vt:lpstr>
      <vt:lpstr>International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Mattis Daae</dc:creator>
  <cp:lastModifiedBy>Lars Fuglevaag</cp:lastModifiedBy>
  <cp:revision>122</cp:revision>
  <cp:lastPrinted>2018-02-06T07:16:18Z</cp:lastPrinted>
  <dcterms:created xsi:type="dcterms:W3CDTF">2018-01-18T14:00:26Z</dcterms:created>
  <dcterms:modified xsi:type="dcterms:W3CDTF">2018-03-09T11:18:21Z</dcterms:modified>
</cp:coreProperties>
</file>