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  <p:sldMasterId id="2147483732" r:id="rId6"/>
  </p:sldMasterIdLst>
  <p:notesMasterIdLst>
    <p:notesMasterId r:id="rId32"/>
  </p:notesMasterIdLst>
  <p:handoutMasterIdLst>
    <p:handoutMasterId r:id="rId33"/>
  </p:handoutMasterIdLst>
  <p:sldIdLst>
    <p:sldId id="324" r:id="rId7"/>
    <p:sldId id="312" r:id="rId8"/>
    <p:sldId id="339" r:id="rId9"/>
    <p:sldId id="340" r:id="rId10"/>
    <p:sldId id="341" r:id="rId11"/>
    <p:sldId id="342" r:id="rId12"/>
    <p:sldId id="334" r:id="rId13"/>
    <p:sldId id="335" r:id="rId14"/>
    <p:sldId id="338" r:id="rId15"/>
    <p:sldId id="343" r:id="rId16"/>
    <p:sldId id="344" r:id="rId17"/>
    <p:sldId id="345" r:id="rId18"/>
    <p:sldId id="346" r:id="rId19"/>
    <p:sldId id="347" r:id="rId20"/>
    <p:sldId id="348" r:id="rId21"/>
    <p:sldId id="350" r:id="rId22"/>
    <p:sldId id="349" r:id="rId23"/>
    <p:sldId id="351" r:id="rId24"/>
    <p:sldId id="323" r:id="rId25"/>
    <p:sldId id="353" r:id="rId26"/>
    <p:sldId id="294" r:id="rId27"/>
    <p:sldId id="320" r:id="rId28"/>
    <p:sldId id="336" r:id="rId29"/>
    <p:sldId id="337" r:id="rId30"/>
    <p:sldId id="352" r:id="rId31"/>
  </p:sldIdLst>
  <p:sldSz cx="9144000" cy="6858000" type="screen4x3"/>
  <p:notesSz cx="6797675" cy="9926638"/>
  <p:defaultTextStyle>
    <a:defPPr>
      <a:defRPr lang="sl-S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7703"/>
    <a:srgbClr val="C0C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75798" autoAdjust="0"/>
  </p:normalViewPr>
  <p:slideViewPr>
    <p:cSldViewPr>
      <p:cViewPr varScale="1">
        <p:scale>
          <a:sx n="55" d="100"/>
          <a:sy n="55" d="100"/>
        </p:scale>
        <p:origin x="-180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30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34" Type="http://schemas.openxmlformats.org/officeDocument/2006/relationships/presProps" Target="pres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CC5677-CDA1-46FC-A332-6DC16A64D45D}" type="datetimeFigureOut">
              <a:rPr lang="sl-SI" smtClean="0"/>
              <a:t>11.3.2018</a:t>
            </a:fld>
            <a:endParaRPr lang="sl-S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6A1DF7-A7CA-4844-A712-0F8C7C27896A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0460977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276565-952E-40DF-90E7-BCC3BA597263}" type="datetimeFigureOut">
              <a:rPr lang="sl-SI" smtClean="0"/>
              <a:t>11.3.2018</a:t>
            </a:fld>
            <a:endParaRPr lang="sl-S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l-S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810FC5-F394-4EAB-9C86-02ECA96F1608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0176890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DECB264-192F-4721-A546-A0A718596F87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1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7040215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66" name="Shape 66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 lang="sl-SI" sz="2200" dirty="0">
              <a:effectLst/>
              <a:latin typeface="Lucida Grande"/>
              <a:ea typeface="Lucida Grande"/>
              <a:cs typeface="Lucida Grande"/>
              <a:sym typeface="Lucida Grande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defTabSz="584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95099903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FontTx/>
              <a:buChar char="-"/>
            </a:pPr>
            <a:endParaRPr lang="sl-SI" sz="2200" baseline="0" dirty="0" smtClean="0">
              <a:effectLst/>
              <a:latin typeface="Lucida Grande"/>
              <a:sym typeface="Lucida Grande"/>
            </a:endParaRPr>
          </a:p>
        </p:txBody>
      </p:sp>
    </p:spTree>
    <p:extLst>
      <p:ext uri="{BB962C8B-B14F-4D97-AF65-F5344CB8AC3E}">
        <p14:creationId xmlns:p14="http://schemas.microsoft.com/office/powerpoint/2010/main" val="204836533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37077058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l-SI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Toplo vas vabimo, da se nam pridružite na jesenskem MOOC-u.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4E1C707-E0E0-48B3-836F-3BA7243B87B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1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ＭＳ Ｐゴシック" pitchFamily="1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4572019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C29AC8-C407-4216-ADC5-2D8C04E564A9}" type="slidenum">
              <a:rPr lang="en-US" smtClean="0">
                <a:solidFill>
                  <a:prstClr val="black"/>
                </a:solidFill>
              </a:rPr>
              <a:pPr/>
              <a:t>21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390546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099B5F-36BC-47D6-B39D-C615A5CCC3C4}" type="slidenum">
              <a:rPr lang="sl-SI" smtClean="0">
                <a:solidFill>
                  <a:prstClr val="black"/>
                </a:solidFill>
              </a:rPr>
              <a:pPr/>
              <a:t>22</a:t>
            </a:fld>
            <a:endParaRPr lang="sl-SI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400388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810FC5-F394-4EAB-9C86-02ECA96F1608}" type="slidenum">
              <a:rPr lang="sl-SI" smtClean="0"/>
              <a:t>24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59093668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i="0" dirty="0"/>
          </a:p>
        </p:txBody>
      </p:sp>
    </p:spTree>
    <p:extLst>
      <p:ext uri="{BB962C8B-B14F-4D97-AF65-F5344CB8AC3E}">
        <p14:creationId xmlns:p14="http://schemas.microsoft.com/office/powerpoint/2010/main" val="21237330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810FC5-F394-4EAB-9C86-02ECA96F1608}" type="slidenum">
              <a:rPr lang="sl-SI" smtClean="0">
                <a:solidFill>
                  <a:prstClr val="black"/>
                </a:solidFill>
              </a:rPr>
              <a:pPr/>
              <a:t>2</a:t>
            </a:fld>
            <a:endParaRPr lang="sl-SI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80626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A810FC5-F394-4EAB-9C86-02ECA96F1608}" type="slidenum">
              <a:rPr kumimoji="0" lang="sl-SI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sl-SI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793346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47411C0-4B6D-48D9-AB9B-96E4E97500E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684826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značba mest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Označba mest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810FC5-F394-4EAB-9C86-02ECA96F1608}" type="slidenum">
              <a:rPr lang="sl-SI" smtClean="0"/>
              <a:t>5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0816585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sl-SI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4E1C707-E0E0-48B3-836F-3BA7243B87B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1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ＭＳ Ｐゴシック" pitchFamily="1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108196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49" name="Shape 49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 lang="sl-SI" sz="2200" dirty="0">
              <a:effectLst/>
              <a:latin typeface="Lucida Grande"/>
              <a:ea typeface="Lucida Grande"/>
              <a:cs typeface="Lucida Grande"/>
              <a:sym typeface="Lucida Grande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80" name="Shape 80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endParaRPr sz="2200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8158976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58888" y="2130425"/>
            <a:ext cx="6623050" cy="1470025"/>
          </a:xfrm>
        </p:spPr>
        <p:txBody>
          <a:bodyPr/>
          <a:lstStyle>
            <a:lvl1pPr eaLnBrk="0" hangingPunct="0">
              <a:lnSpc>
                <a:spcPct val="80000"/>
              </a:lnSpc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65238" y="5060950"/>
            <a:ext cx="6400800" cy="1536700"/>
          </a:xfrm>
        </p:spPr>
        <p:txBody>
          <a:bodyPr/>
          <a:lstStyle>
            <a:lvl1pPr marL="0" indent="0" eaLnBrk="0" hangingPunct="0">
              <a:lnSpc>
                <a:spcPct val="50000"/>
              </a:lnSpc>
              <a:buClr>
                <a:schemeClr val="bg1"/>
              </a:buClr>
              <a:buFontTx/>
              <a:buNone/>
              <a:defRPr sz="1800"/>
            </a:lvl1pPr>
          </a:lstStyle>
          <a:p>
            <a:r>
              <a:rPr lang="en-US" smtClean="0"/>
              <a:t>Click to edit Master subtitle style</a:t>
            </a:r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1324707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920224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3875" y="485775"/>
            <a:ext cx="1966913" cy="56403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71550" y="485775"/>
            <a:ext cx="5749925" cy="56403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864873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58888" y="2130425"/>
            <a:ext cx="6623050" cy="1470025"/>
          </a:xfrm>
        </p:spPr>
        <p:txBody>
          <a:bodyPr/>
          <a:lstStyle>
            <a:lvl1pPr eaLnBrk="0" hangingPunct="0">
              <a:lnSpc>
                <a:spcPct val="80000"/>
              </a:lnSpc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65238" y="5060950"/>
            <a:ext cx="6400800" cy="1536700"/>
          </a:xfrm>
        </p:spPr>
        <p:txBody>
          <a:bodyPr/>
          <a:lstStyle>
            <a:lvl1pPr marL="0" indent="0" eaLnBrk="0" hangingPunct="0">
              <a:lnSpc>
                <a:spcPct val="50000"/>
              </a:lnSpc>
              <a:buClr>
                <a:schemeClr val="bg1"/>
              </a:buClr>
              <a:buFontTx/>
              <a:buNone/>
              <a:defRPr sz="1800"/>
            </a:lvl1pPr>
          </a:lstStyle>
          <a:p>
            <a:r>
              <a:rPr lang="en-US" smtClean="0"/>
              <a:t>Click to edit Master subtitle style</a:t>
            </a:r>
            <a:endParaRPr lang="sl-SI"/>
          </a:p>
        </p:txBody>
      </p:sp>
      <p:pic>
        <p:nvPicPr>
          <p:cNvPr id="1026" name="Picture 2" descr="C:\Users\Domen Bozeglav\Desktop\arnes_20-let_senca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6312" y="611524"/>
            <a:ext cx="1980000" cy="1089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86020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0498487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939498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71550" y="1844675"/>
            <a:ext cx="3703638" cy="42814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27588" y="1844675"/>
            <a:ext cx="3705225" cy="42814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612371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9508005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825197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9865783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886389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76483928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sl-SI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6355083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65374181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3875" y="485775"/>
            <a:ext cx="1966913" cy="56403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71550" y="485775"/>
            <a:ext cx="5749925" cy="56403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01294027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58890" y="2130431"/>
            <a:ext cx="6623050" cy="1470025"/>
          </a:xfrm>
        </p:spPr>
        <p:txBody>
          <a:bodyPr/>
          <a:lstStyle>
            <a:lvl1pPr eaLnBrk="0" hangingPunct="0">
              <a:lnSpc>
                <a:spcPct val="80000"/>
              </a:lnSpc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65238" y="5060950"/>
            <a:ext cx="6400800" cy="1536700"/>
          </a:xfrm>
        </p:spPr>
        <p:txBody>
          <a:bodyPr/>
          <a:lstStyle>
            <a:lvl1pPr marL="0" indent="0" eaLnBrk="0" hangingPunct="0">
              <a:lnSpc>
                <a:spcPct val="50000"/>
              </a:lnSpc>
              <a:buClr>
                <a:schemeClr val="bg1"/>
              </a:buClr>
              <a:buFontTx/>
              <a:buNone/>
              <a:defRPr sz="1800"/>
            </a:lvl1pPr>
          </a:lstStyle>
          <a:p>
            <a:r>
              <a:rPr lang="en-US" smtClean="0"/>
              <a:t>Click to edit Master subtitle style</a:t>
            </a:r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64659067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67548756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6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803182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71550" y="1844675"/>
            <a:ext cx="3703638" cy="42814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27590" y="1844675"/>
            <a:ext cx="3705225" cy="42814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58483945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8919785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04030426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6610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9995437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1272433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sl-S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1875598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23373365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3878" y="485775"/>
            <a:ext cx="1966913" cy="56403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71553" y="485775"/>
            <a:ext cx="5749925" cy="56403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55157738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58888" y="2130425"/>
            <a:ext cx="6623050" cy="1470025"/>
          </a:xfrm>
        </p:spPr>
        <p:txBody>
          <a:bodyPr/>
          <a:lstStyle>
            <a:lvl1pPr eaLnBrk="0" hangingPunct="0">
              <a:lnSpc>
                <a:spcPct val="80000"/>
              </a:lnSpc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65238" y="5060950"/>
            <a:ext cx="6400800" cy="1536700"/>
          </a:xfrm>
        </p:spPr>
        <p:txBody>
          <a:bodyPr/>
          <a:lstStyle>
            <a:lvl1pPr marL="0" indent="0" eaLnBrk="0" hangingPunct="0">
              <a:lnSpc>
                <a:spcPct val="50000"/>
              </a:lnSpc>
              <a:buClr>
                <a:schemeClr val="bg1"/>
              </a:buClr>
              <a:buFontTx/>
              <a:buNone/>
              <a:defRPr sz="1800"/>
            </a:lvl1pPr>
          </a:lstStyle>
          <a:p>
            <a:r>
              <a:rPr lang="en-US" smtClean="0"/>
              <a:t>Click to edit Master subtitle style</a:t>
            </a:r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27995168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85431474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6430397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71550" y="1844675"/>
            <a:ext cx="3703638" cy="42814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27588" y="1844675"/>
            <a:ext cx="3705225" cy="42814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47590209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82548456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9550291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71550" y="1844675"/>
            <a:ext cx="3703638" cy="42814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27588" y="1844675"/>
            <a:ext cx="3705225" cy="42814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19010977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440382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0350074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sl-S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420466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04994267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3875" y="485775"/>
            <a:ext cx="1966913" cy="56403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71550" y="485775"/>
            <a:ext cx="5749925" cy="56403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62503488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58888" y="2130425"/>
            <a:ext cx="6623050" cy="1470025"/>
          </a:xfrm>
        </p:spPr>
        <p:txBody>
          <a:bodyPr/>
          <a:lstStyle>
            <a:lvl1pPr eaLnBrk="0" hangingPunct="0">
              <a:lnSpc>
                <a:spcPct val="80000"/>
              </a:lnSpc>
              <a:defRPr sz="3600">
                <a:solidFill>
                  <a:schemeClr val="tx1"/>
                </a:solidFill>
              </a:defRPr>
            </a:lvl1pPr>
          </a:lstStyle>
          <a:p>
            <a:r>
              <a:rPr lang="sl-SI"/>
              <a:t>Click to edit Master title style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65238" y="5060950"/>
            <a:ext cx="6400800" cy="1536700"/>
          </a:xfrm>
        </p:spPr>
        <p:txBody>
          <a:bodyPr/>
          <a:lstStyle>
            <a:lvl1pPr marL="0" indent="0" eaLnBrk="0" hangingPunct="0">
              <a:lnSpc>
                <a:spcPct val="50000"/>
              </a:lnSpc>
              <a:buClr>
                <a:schemeClr val="bg1"/>
              </a:buClr>
              <a:buFontTx/>
              <a:buNone/>
              <a:defRPr sz="1800"/>
            </a:lvl1pPr>
          </a:lstStyle>
          <a:p>
            <a:r>
              <a:rPr lang="sl-SI"/>
              <a:t>Click to edit Master subtitle style</a:t>
            </a:r>
          </a:p>
        </p:txBody>
      </p:sp>
      <p:pic>
        <p:nvPicPr>
          <p:cNvPr id="79881" name="Picture 9" descr="logo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07950" y="381000"/>
            <a:ext cx="1981200" cy="11191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445286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25358031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7010107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71550" y="1844675"/>
            <a:ext cx="3703638" cy="42814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27588" y="1844675"/>
            <a:ext cx="3705225" cy="42814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32664477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2639569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17253260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19719499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0704976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0828755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l-S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7500542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83206474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3875" y="485775"/>
            <a:ext cx="1966913" cy="56403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71550" y="485775"/>
            <a:ext cx="5749925" cy="564038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35766194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>
            <a:spLocks noGrp="1"/>
          </p:cNvSpPr>
          <p:nvPr>
            <p:ph type="title"/>
          </p:nvPr>
        </p:nvSpPr>
        <p:spPr>
          <a:xfrm>
            <a:off x="892969" y="1151930"/>
            <a:ext cx="7358063" cy="2321719"/>
          </a:xfrm>
          <a:prstGeom prst="rect">
            <a:avLst/>
          </a:prstGeom>
        </p:spPr>
        <p:txBody>
          <a:bodyPr lIns="0" tIns="0" rIns="0" bIns="0" anchor="b"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5900">
                <a:solidFill>
                  <a:srgbClr val="676967"/>
                </a:solidFill>
              </a:rPr>
              <a:t>Title Text</a:t>
            </a:r>
          </a:p>
        </p:txBody>
      </p:sp>
      <p:sp>
        <p:nvSpPr>
          <p:cNvPr id="6" name="Shape 6"/>
          <p:cNvSpPr>
            <a:spLocks noGrp="1"/>
          </p:cNvSpPr>
          <p:nvPr>
            <p:ph type="body" idx="1"/>
          </p:nvPr>
        </p:nvSpPr>
        <p:spPr>
          <a:xfrm>
            <a:off x="892969" y="3536156"/>
            <a:ext cx="7358063" cy="982266"/>
          </a:xfrm>
          <a:prstGeom prst="rect">
            <a:avLst/>
          </a:prstGeom>
        </p:spPr>
        <p:txBody>
          <a:bodyPr numCol="1" spcCol="26788"/>
          <a:lstStyle>
            <a:lvl1pPr marL="0" indent="0" algn="ctr">
              <a:spcBef>
                <a:spcPts val="0"/>
              </a:spcBef>
              <a:buSzTx/>
              <a:buNone/>
              <a:defRPr sz="2500"/>
            </a:lvl1pPr>
            <a:lvl2pPr marL="0" indent="0" algn="ctr">
              <a:spcBef>
                <a:spcPts val="0"/>
              </a:spcBef>
              <a:buSzTx/>
              <a:buNone/>
              <a:defRPr sz="2500"/>
            </a:lvl2pPr>
            <a:lvl3pPr marL="0" indent="0" algn="ctr">
              <a:spcBef>
                <a:spcPts val="0"/>
              </a:spcBef>
              <a:buSzTx/>
              <a:buNone/>
              <a:defRPr sz="2500"/>
            </a:lvl3pPr>
            <a:lvl4pPr marL="0" indent="0" algn="ctr">
              <a:spcBef>
                <a:spcPts val="0"/>
              </a:spcBef>
              <a:buSzTx/>
              <a:buNone/>
              <a:defRPr sz="2500"/>
            </a:lvl4pPr>
            <a:lvl5pPr marL="0" indent="0" algn="ctr">
              <a:spcBef>
                <a:spcPts val="0"/>
              </a:spcBef>
              <a:buSzTx/>
              <a:buNone/>
              <a:defRPr sz="25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500">
                <a:solidFill>
                  <a:srgbClr val="676967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500">
                <a:solidFill>
                  <a:srgbClr val="676967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500">
                <a:solidFill>
                  <a:srgbClr val="676967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500">
                <a:solidFill>
                  <a:srgbClr val="676967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500">
                <a:solidFill>
                  <a:srgbClr val="676967"/>
                </a:solidFill>
              </a:rPr>
              <a:t>Body Level Five</a:t>
            </a:r>
          </a:p>
        </p:txBody>
      </p:sp>
    </p:spTree>
    <p:extLst>
      <p:ext uri="{BB962C8B-B14F-4D97-AF65-F5344CB8AC3E}">
        <p14:creationId xmlns:p14="http://schemas.microsoft.com/office/powerpoint/2010/main" val="3730252434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 -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5900">
                <a:solidFill>
                  <a:srgbClr val="676967"/>
                </a:solidFill>
              </a:rPr>
              <a:t>Title Text</a:t>
            </a:r>
          </a:p>
        </p:txBody>
      </p:sp>
      <p:sp>
        <p:nvSpPr>
          <p:cNvPr id="12" name="Shape 12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2200">
                <a:solidFill>
                  <a:srgbClr val="676967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200">
                <a:solidFill>
                  <a:srgbClr val="676967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200">
                <a:solidFill>
                  <a:srgbClr val="676967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200">
                <a:solidFill>
                  <a:srgbClr val="676967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200">
                <a:solidFill>
                  <a:srgbClr val="676967"/>
                </a:solidFill>
              </a:rPr>
              <a:t>Body Level Five</a:t>
            </a:r>
          </a:p>
        </p:txBody>
      </p:sp>
    </p:spTree>
    <p:extLst>
      <p:ext uri="{BB962C8B-B14F-4D97-AF65-F5344CB8AC3E}">
        <p14:creationId xmlns:p14="http://schemas.microsoft.com/office/powerpoint/2010/main" val="1884392973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25867409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5900">
                <a:solidFill>
                  <a:srgbClr val="676967"/>
                </a:solidFill>
              </a:rPr>
              <a:t>Title Text</a:t>
            </a:r>
          </a:p>
        </p:txBody>
      </p:sp>
    </p:spTree>
    <p:extLst>
      <p:ext uri="{BB962C8B-B14F-4D97-AF65-F5344CB8AC3E}">
        <p14:creationId xmlns:p14="http://schemas.microsoft.com/office/powerpoint/2010/main" val="3788108713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29685127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>
            <a:spLocks noGrp="1"/>
          </p:cNvSpPr>
          <p:nvPr>
            <p:ph type="title"/>
          </p:nvPr>
        </p:nvSpPr>
        <p:spPr>
          <a:xfrm>
            <a:off x="892969" y="2089547"/>
            <a:ext cx="7358063" cy="2678906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5900">
                <a:solidFill>
                  <a:srgbClr val="676967"/>
                </a:solidFill>
              </a:rPr>
              <a:t>Title Text</a:t>
            </a:r>
          </a:p>
        </p:txBody>
      </p:sp>
    </p:spTree>
    <p:extLst>
      <p:ext uri="{BB962C8B-B14F-4D97-AF65-F5344CB8AC3E}">
        <p14:creationId xmlns:p14="http://schemas.microsoft.com/office/powerpoint/2010/main" val="3185693472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69479209"/>
      </p:ext>
    </p:extLst>
  </p:cSld>
  <p:clrMapOvr>
    <a:masterClrMapping/>
  </p:clrMapOvr>
  <p:transition spd="med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 Blue">
    <p:bg>
      <p:bgPr>
        <a:gradFill flip="none" rotWithShape="1">
          <a:gsLst>
            <a:gs pos="0">
              <a:srgbClr val="015490"/>
            </a:gs>
            <a:gs pos="100000">
              <a:srgbClr val="011C36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2203538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lIns="91435" tIns="45718" rIns="91435" bIns="45718"/>
          <a:lstStyle/>
          <a:p>
            <a:pPr algn="ctr" defTabSz="410751"/>
            <a:fld id="{6C5AA4E6-6F7E-4247-8B0C-9F2A19AA5B12}" type="datetimeFigureOut">
              <a:rPr lang="sl-SI" sz="3000" kern="0" smtClean="0">
                <a:solidFill>
                  <a:sysClr val="windowText" lastClr="000000"/>
                </a:solidFill>
                <a:latin typeface="Avenir Light"/>
                <a:sym typeface="Avenir Light"/>
              </a:rPr>
              <a:pPr algn="ctr" defTabSz="410751"/>
              <a:t>12.3.2018</a:t>
            </a:fld>
            <a:endParaRPr lang="sl-SI" sz="3000" kern="0">
              <a:solidFill>
                <a:sysClr val="windowText" lastClr="000000"/>
              </a:solidFill>
              <a:latin typeface="Avenir Light"/>
              <a:sym typeface="Avenir Ligh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1" y="6356351"/>
            <a:ext cx="2895600" cy="365125"/>
          </a:xfrm>
          <a:prstGeom prst="rect">
            <a:avLst/>
          </a:prstGeom>
        </p:spPr>
        <p:txBody>
          <a:bodyPr lIns="91435" tIns="45718" rIns="91435" bIns="45718"/>
          <a:lstStyle/>
          <a:p>
            <a:pPr algn="ctr" defTabSz="410751"/>
            <a:endParaRPr lang="sl-SI" sz="3000" kern="0">
              <a:solidFill>
                <a:sysClr val="windowText" lastClr="000000"/>
              </a:solidFill>
              <a:latin typeface="Avenir Light"/>
              <a:sym typeface="Avenir Ligh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lIns="91435" tIns="45718" rIns="91435" bIns="45718"/>
          <a:lstStyle/>
          <a:p>
            <a:pPr algn="ctr" defTabSz="410751"/>
            <a:fld id="{A2D4B787-B407-4EEA-B17D-A63B6BCDEA93}" type="slidenum">
              <a:rPr lang="sl-SI" sz="3000" kern="0" smtClean="0">
                <a:solidFill>
                  <a:sysClr val="windowText" lastClr="000000"/>
                </a:solidFill>
                <a:latin typeface="Avenir Light"/>
                <a:sym typeface="Avenir Light"/>
              </a:rPr>
              <a:pPr algn="ctr" defTabSz="410751"/>
              <a:t>‹#›</a:t>
            </a:fld>
            <a:endParaRPr lang="sl-SI" sz="3000" kern="0">
              <a:solidFill>
                <a:sysClr val="windowText" lastClr="000000"/>
              </a:solidFill>
              <a:latin typeface="Avenir Light"/>
              <a:sym typeface="Avenir Light"/>
            </a:endParaRPr>
          </a:p>
        </p:txBody>
      </p:sp>
    </p:spTree>
    <p:extLst>
      <p:ext uri="{BB962C8B-B14F-4D97-AF65-F5344CB8AC3E}">
        <p14:creationId xmlns:p14="http://schemas.microsoft.com/office/powerpoint/2010/main" val="20537252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76821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44378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sl-S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018388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5" Type="http://schemas.openxmlformats.org/officeDocument/2006/relationships/slideLayout" Target="../slideLayouts/slideLayout60.xml"/><Relationship Id="rId4" Type="http://schemas.openxmlformats.org/officeDocument/2006/relationships/slideLayout" Target="../slideLayouts/slideLayout59.xml"/><Relationship Id="rId9" Type="http://schemas.openxmlformats.org/officeDocument/2006/relationships/theme" Target="../theme/theme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71550" y="485775"/>
            <a:ext cx="786923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sl-SI" smtClean="0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71550" y="1844675"/>
            <a:ext cx="7561263" cy="428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 smtClean="0"/>
          </a:p>
        </p:txBody>
      </p:sp>
    </p:spTree>
    <p:extLst>
      <p:ext uri="{BB962C8B-B14F-4D97-AF65-F5344CB8AC3E}">
        <p14:creationId xmlns:p14="http://schemas.microsoft.com/office/powerpoint/2010/main" val="1039583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919293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919293"/>
          </a:solidFill>
          <a:latin typeface="Arial" charset="0"/>
          <a:ea typeface="ＭＳ Ｐゴシック" pitchFamily="1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919293"/>
          </a:solidFill>
          <a:latin typeface="Arial" charset="0"/>
          <a:ea typeface="ＭＳ Ｐゴシック" pitchFamily="1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919293"/>
          </a:solidFill>
          <a:latin typeface="Arial" charset="0"/>
          <a:ea typeface="ＭＳ Ｐゴシック" pitchFamily="1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919293"/>
          </a:solidFill>
          <a:latin typeface="Arial" charset="0"/>
          <a:ea typeface="ＭＳ Ｐゴシック" pitchFamily="1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919293"/>
          </a:solidFill>
          <a:latin typeface="Arial" charset="0"/>
          <a:ea typeface="ＭＳ Ｐゴシック" pitchFamily="1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919293"/>
          </a:solidFill>
          <a:latin typeface="Arial" charset="0"/>
          <a:ea typeface="ＭＳ Ｐゴシック" pitchFamily="1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919293"/>
          </a:solidFill>
          <a:latin typeface="Arial" charset="0"/>
          <a:ea typeface="ＭＳ Ｐゴシック" pitchFamily="1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919293"/>
          </a:solidFill>
          <a:latin typeface="Arial" charset="0"/>
          <a:ea typeface="ＭＳ Ｐゴシック" pitchFamily="1" charset="-128"/>
        </a:defRPr>
      </a:lvl9pPr>
    </p:titleStyle>
    <p:bodyStyle>
      <a:lvl1pPr marL="265113" indent="-265113" algn="l" rtl="0" eaLnBrk="1" fontAlgn="base" hangingPunct="1">
        <a:spcBef>
          <a:spcPct val="50000"/>
        </a:spcBef>
        <a:spcAft>
          <a:spcPct val="0"/>
        </a:spcAft>
        <a:buClr>
          <a:srgbClr val="DD8729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12788" indent="-268288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latin typeface="+mn-lt"/>
        </a:defRPr>
      </a:lvl2pPr>
      <a:lvl3pPr marL="1162050" indent="-269875" algn="l" rtl="0" eaLnBrk="1" fontAlgn="base" hangingPunct="1">
        <a:spcBef>
          <a:spcPct val="20000"/>
        </a:spcBef>
        <a:spcAft>
          <a:spcPct val="0"/>
        </a:spcAft>
        <a:buClr>
          <a:srgbClr val="DD8729"/>
        </a:buClr>
        <a:buChar char="•"/>
        <a:defRPr sz="2400">
          <a:solidFill>
            <a:schemeClr val="tx1"/>
          </a:solidFill>
          <a:latin typeface="+mn-lt"/>
        </a:defRPr>
      </a:lvl3pPr>
      <a:lvl4pPr marL="1619250" indent="-277813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4pPr>
      <a:lvl5pPr marL="2066925" indent="-268288" algn="l" rtl="0" eaLnBrk="1" fontAlgn="base" hangingPunct="1">
        <a:spcBef>
          <a:spcPct val="20000"/>
        </a:spcBef>
        <a:spcAft>
          <a:spcPct val="0"/>
        </a:spcAft>
        <a:buClr>
          <a:srgbClr val="DD8729"/>
        </a:buClr>
        <a:buChar char="•"/>
        <a:defRPr sz="2000">
          <a:solidFill>
            <a:schemeClr val="tx1"/>
          </a:solidFill>
          <a:latin typeface="+mn-lt"/>
        </a:defRPr>
      </a:lvl5pPr>
      <a:lvl6pPr marL="2524125" indent="-268288" algn="l" rtl="0" eaLnBrk="1" fontAlgn="base" hangingPunct="1">
        <a:spcBef>
          <a:spcPct val="20000"/>
        </a:spcBef>
        <a:spcAft>
          <a:spcPct val="0"/>
        </a:spcAft>
        <a:buClr>
          <a:srgbClr val="DD8729"/>
        </a:buClr>
        <a:buChar char="•"/>
        <a:defRPr sz="2000">
          <a:solidFill>
            <a:schemeClr val="tx1"/>
          </a:solidFill>
          <a:latin typeface="+mn-lt"/>
        </a:defRPr>
      </a:lvl6pPr>
      <a:lvl7pPr marL="2981325" indent="-268288" algn="l" rtl="0" eaLnBrk="1" fontAlgn="base" hangingPunct="1">
        <a:spcBef>
          <a:spcPct val="20000"/>
        </a:spcBef>
        <a:spcAft>
          <a:spcPct val="0"/>
        </a:spcAft>
        <a:buClr>
          <a:srgbClr val="DD8729"/>
        </a:buClr>
        <a:buChar char="•"/>
        <a:defRPr sz="2000">
          <a:solidFill>
            <a:schemeClr val="tx1"/>
          </a:solidFill>
          <a:latin typeface="+mn-lt"/>
        </a:defRPr>
      </a:lvl7pPr>
      <a:lvl8pPr marL="3438525" indent="-268288" algn="l" rtl="0" eaLnBrk="1" fontAlgn="base" hangingPunct="1">
        <a:spcBef>
          <a:spcPct val="20000"/>
        </a:spcBef>
        <a:spcAft>
          <a:spcPct val="0"/>
        </a:spcAft>
        <a:buClr>
          <a:srgbClr val="DD8729"/>
        </a:buClr>
        <a:buChar char="•"/>
        <a:defRPr sz="2000">
          <a:solidFill>
            <a:schemeClr val="tx1"/>
          </a:solidFill>
          <a:latin typeface="+mn-lt"/>
        </a:defRPr>
      </a:lvl8pPr>
      <a:lvl9pPr marL="3895725" indent="-268288" algn="l" rtl="0" eaLnBrk="1" fontAlgn="base" hangingPunct="1">
        <a:spcBef>
          <a:spcPct val="20000"/>
        </a:spcBef>
        <a:spcAft>
          <a:spcPct val="0"/>
        </a:spcAft>
        <a:buClr>
          <a:srgbClr val="DD8729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71550" y="485775"/>
            <a:ext cx="786923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sl-SI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71550" y="1844675"/>
            <a:ext cx="7561263" cy="4281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 smtClean="0"/>
          </a:p>
        </p:txBody>
      </p:sp>
    </p:spTree>
    <p:extLst>
      <p:ext uri="{BB962C8B-B14F-4D97-AF65-F5344CB8AC3E}">
        <p14:creationId xmlns:p14="http://schemas.microsoft.com/office/powerpoint/2010/main" val="39770530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000">
          <a:solidFill>
            <a:srgbClr val="919293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rgbClr val="919293"/>
          </a:solidFill>
          <a:latin typeface="Arial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rgbClr val="919293"/>
          </a:solidFill>
          <a:latin typeface="Arial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rgbClr val="919293"/>
          </a:solidFill>
          <a:latin typeface="Arial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rgbClr val="919293"/>
          </a:solidFill>
          <a:latin typeface="Arial" charset="0"/>
          <a:ea typeface="ＭＳ Ｐゴシック" pitchFamily="1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919293"/>
          </a:solidFill>
          <a:latin typeface="Arial" charset="0"/>
          <a:ea typeface="ＭＳ Ｐゴシック" pitchFamily="1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919293"/>
          </a:solidFill>
          <a:latin typeface="Arial" charset="0"/>
          <a:ea typeface="ＭＳ Ｐゴシック" pitchFamily="1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919293"/>
          </a:solidFill>
          <a:latin typeface="Arial" charset="0"/>
          <a:ea typeface="ＭＳ Ｐゴシック" pitchFamily="1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919293"/>
          </a:solidFill>
          <a:latin typeface="Arial" charset="0"/>
          <a:ea typeface="ＭＳ Ｐゴシック" pitchFamily="1" charset="-128"/>
        </a:defRPr>
      </a:lvl9pPr>
    </p:titleStyle>
    <p:bodyStyle>
      <a:lvl1pPr marL="265113" indent="-265113" algn="l" rtl="0" fontAlgn="base">
        <a:spcBef>
          <a:spcPct val="50000"/>
        </a:spcBef>
        <a:spcAft>
          <a:spcPct val="0"/>
        </a:spcAft>
        <a:buClr>
          <a:srgbClr val="DD8729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12788" indent="-268288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latin typeface="+mn-lt"/>
        </a:defRPr>
      </a:lvl2pPr>
      <a:lvl3pPr marL="1162050" indent="-269875" algn="l" rtl="0" fontAlgn="base">
        <a:spcBef>
          <a:spcPct val="20000"/>
        </a:spcBef>
        <a:spcAft>
          <a:spcPct val="0"/>
        </a:spcAft>
        <a:buClr>
          <a:srgbClr val="DD8729"/>
        </a:buClr>
        <a:buChar char="•"/>
        <a:defRPr sz="2400">
          <a:solidFill>
            <a:schemeClr val="tx1"/>
          </a:solidFill>
          <a:latin typeface="+mn-lt"/>
        </a:defRPr>
      </a:lvl3pPr>
      <a:lvl4pPr marL="1619250" indent="-277813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4pPr>
      <a:lvl5pPr marL="2066925" indent="-268288" algn="l" rtl="0" fontAlgn="base">
        <a:spcBef>
          <a:spcPct val="20000"/>
        </a:spcBef>
        <a:spcAft>
          <a:spcPct val="0"/>
        </a:spcAft>
        <a:buClr>
          <a:srgbClr val="DD8729"/>
        </a:buClr>
        <a:buChar char="•"/>
        <a:defRPr sz="2000">
          <a:solidFill>
            <a:schemeClr val="tx1"/>
          </a:solidFill>
          <a:latin typeface="+mn-lt"/>
        </a:defRPr>
      </a:lvl5pPr>
      <a:lvl6pPr marL="2524125" indent="-268288" algn="l" rtl="0" eaLnBrk="1" fontAlgn="base" hangingPunct="1">
        <a:spcBef>
          <a:spcPct val="20000"/>
        </a:spcBef>
        <a:spcAft>
          <a:spcPct val="0"/>
        </a:spcAft>
        <a:buClr>
          <a:srgbClr val="DD8729"/>
        </a:buClr>
        <a:buChar char="•"/>
        <a:defRPr sz="2000">
          <a:solidFill>
            <a:schemeClr val="tx1"/>
          </a:solidFill>
          <a:latin typeface="+mn-lt"/>
        </a:defRPr>
      </a:lvl6pPr>
      <a:lvl7pPr marL="2981325" indent="-268288" algn="l" rtl="0" eaLnBrk="1" fontAlgn="base" hangingPunct="1">
        <a:spcBef>
          <a:spcPct val="20000"/>
        </a:spcBef>
        <a:spcAft>
          <a:spcPct val="0"/>
        </a:spcAft>
        <a:buClr>
          <a:srgbClr val="DD8729"/>
        </a:buClr>
        <a:buChar char="•"/>
        <a:defRPr sz="2000">
          <a:solidFill>
            <a:schemeClr val="tx1"/>
          </a:solidFill>
          <a:latin typeface="+mn-lt"/>
        </a:defRPr>
      </a:lvl7pPr>
      <a:lvl8pPr marL="3438525" indent="-268288" algn="l" rtl="0" eaLnBrk="1" fontAlgn="base" hangingPunct="1">
        <a:spcBef>
          <a:spcPct val="20000"/>
        </a:spcBef>
        <a:spcAft>
          <a:spcPct val="0"/>
        </a:spcAft>
        <a:buClr>
          <a:srgbClr val="DD8729"/>
        </a:buClr>
        <a:buChar char="•"/>
        <a:defRPr sz="2000">
          <a:solidFill>
            <a:schemeClr val="tx1"/>
          </a:solidFill>
          <a:latin typeface="+mn-lt"/>
        </a:defRPr>
      </a:lvl8pPr>
      <a:lvl9pPr marL="3895725" indent="-268288" algn="l" rtl="0" eaLnBrk="1" fontAlgn="base" hangingPunct="1">
        <a:spcBef>
          <a:spcPct val="20000"/>
        </a:spcBef>
        <a:spcAft>
          <a:spcPct val="0"/>
        </a:spcAft>
        <a:buClr>
          <a:srgbClr val="DD8729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71550" y="485775"/>
            <a:ext cx="786923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sl-SI" smtClean="0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71552" y="1844675"/>
            <a:ext cx="7561263" cy="428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 smtClean="0"/>
          </a:p>
        </p:txBody>
      </p:sp>
    </p:spTree>
    <p:extLst>
      <p:ext uri="{BB962C8B-B14F-4D97-AF65-F5344CB8AC3E}">
        <p14:creationId xmlns:p14="http://schemas.microsoft.com/office/powerpoint/2010/main" val="18234646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919293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919293"/>
          </a:solidFill>
          <a:latin typeface="Arial" charset="0"/>
          <a:ea typeface="ＭＳ Ｐゴシック" pitchFamily="1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919293"/>
          </a:solidFill>
          <a:latin typeface="Arial" charset="0"/>
          <a:ea typeface="ＭＳ Ｐゴシック" pitchFamily="1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919293"/>
          </a:solidFill>
          <a:latin typeface="Arial" charset="0"/>
          <a:ea typeface="ＭＳ Ｐゴシック" pitchFamily="1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919293"/>
          </a:solidFill>
          <a:latin typeface="Arial" charset="0"/>
          <a:ea typeface="ＭＳ Ｐゴシック" pitchFamily="1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919293"/>
          </a:solidFill>
          <a:latin typeface="Arial" charset="0"/>
          <a:ea typeface="ＭＳ Ｐゴシック" pitchFamily="1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919293"/>
          </a:solidFill>
          <a:latin typeface="Arial" charset="0"/>
          <a:ea typeface="ＭＳ Ｐゴシック" pitchFamily="1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919293"/>
          </a:solidFill>
          <a:latin typeface="Arial" charset="0"/>
          <a:ea typeface="ＭＳ Ｐゴシック" pitchFamily="1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919293"/>
          </a:solidFill>
          <a:latin typeface="Arial" charset="0"/>
          <a:ea typeface="ＭＳ Ｐゴシック" pitchFamily="1" charset="-128"/>
        </a:defRPr>
      </a:lvl9pPr>
    </p:titleStyle>
    <p:bodyStyle>
      <a:lvl1pPr marL="265113" indent="-265113" algn="l" rtl="0" eaLnBrk="1" fontAlgn="base" hangingPunct="1">
        <a:spcBef>
          <a:spcPct val="50000"/>
        </a:spcBef>
        <a:spcAft>
          <a:spcPct val="0"/>
        </a:spcAft>
        <a:buClr>
          <a:srgbClr val="DD8729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12788" indent="-268288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latin typeface="+mn-lt"/>
        </a:defRPr>
      </a:lvl2pPr>
      <a:lvl3pPr marL="1162050" indent="-269875" algn="l" rtl="0" eaLnBrk="1" fontAlgn="base" hangingPunct="1">
        <a:spcBef>
          <a:spcPct val="20000"/>
        </a:spcBef>
        <a:spcAft>
          <a:spcPct val="0"/>
        </a:spcAft>
        <a:buClr>
          <a:srgbClr val="DD8729"/>
        </a:buClr>
        <a:buChar char="•"/>
        <a:defRPr sz="2400">
          <a:solidFill>
            <a:schemeClr val="tx1"/>
          </a:solidFill>
          <a:latin typeface="+mn-lt"/>
        </a:defRPr>
      </a:lvl3pPr>
      <a:lvl4pPr marL="1619250" indent="-277813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4pPr>
      <a:lvl5pPr marL="2066925" indent="-268288" algn="l" rtl="0" eaLnBrk="1" fontAlgn="base" hangingPunct="1">
        <a:spcBef>
          <a:spcPct val="20000"/>
        </a:spcBef>
        <a:spcAft>
          <a:spcPct val="0"/>
        </a:spcAft>
        <a:buClr>
          <a:srgbClr val="DD8729"/>
        </a:buClr>
        <a:buChar char="•"/>
        <a:defRPr sz="2000">
          <a:solidFill>
            <a:schemeClr val="tx1"/>
          </a:solidFill>
          <a:latin typeface="+mn-lt"/>
        </a:defRPr>
      </a:lvl5pPr>
      <a:lvl6pPr marL="2524125" indent="-268288" algn="l" rtl="0" eaLnBrk="1" fontAlgn="base" hangingPunct="1">
        <a:spcBef>
          <a:spcPct val="20000"/>
        </a:spcBef>
        <a:spcAft>
          <a:spcPct val="0"/>
        </a:spcAft>
        <a:buClr>
          <a:srgbClr val="DD8729"/>
        </a:buClr>
        <a:buChar char="•"/>
        <a:defRPr sz="2000">
          <a:solidFill>
            <a:schemeClr val="tx1"/>
          </a:solidFill>
          <a:latin typeface="+mn-lt"/>
        </a:defRPr>
      </a:lvl6pPr>
      <a:lvl7pPr marL="2981325" indent="-268288" algn="l" rtl="0" eaLnBrk="1" fontAlgn="base" hangingPunct="1">
        <a:spcBef>
          <a:spcPct val="20000"/>
        </a:spcBef>
        <a:spcAft>
          <a:spcPct val="0"/>
        </a:spcAft>
        <a:buClr>
          <a:srgbClr val="DD8729"/>
        </a:buClr>
        <a:buChar char="•"/>
        <a:defRPr sz="2000">
          <a:solidFill>
            <a:schemeClr val="tx1"/>
          </a:solidFill>
          <a:latin typeface="+mn-lt"/>
        </a:defRPr>
      </a:lvl7pPr>
      <a:lvl8pPr marL="3438525" indent="-268288" algn="l" rtl="0" eaLnBrk="1" fontAlgn="base" hangingPunct="1">
        <a:spcBef>
          <a:spcPct val="20000"/>
        </a:spcBef>
        <a:spcAft>
          <a:spcPct val="0"/>
        </a:spcAft>
        <a:buClr>
          <a:srgbClr val="DD8729"/>
        </a:buClr>
        <a:buChar char="•"/>
        <a:defRPr sz="2000">
          <a:solidFill>
            <a:schemeClr val="tx1"/>
          </a:solidFill>
          <a:latin typeface="+mn-lt"/>
        </a:defRPr>
      </a:lvl8pPr>
      <a:lvl9pPr marL="3895725" indent="-268288" algn="l" rtl="0" eaLnBrk="1" fontAlgn="base" hangingPunct="1">
        <a:spcBef>
          <a:spcPct val="20000"/>
        </a:spcBef>
        <a:spcAft>
          <a:spcPct val="0"/>
        </a:spcAft>
        <a:buClr>
          <a:srgbClr val="DD8729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71550" y="485775"/>
            <a:ext cx="786923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sl-SI" smtClean="0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71550" y="1844675"/>
            <a:ext cx="7561263" cy="428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 smtClean="0"/>
          </a:p>
        </p:txBody>
      </p:sp>
    </p:spTree>
    <p:extLst>
      <p:ext uri="{BB962C8B-B14F-4D97-AF65-F5344CB8AC3E}">
        <p14:creationId xmlns:p14="http://schemas.microsoft.com/office/powerpoint/2010/main" val="3885805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919293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919293"/>
          </a:solidFill>
          <a:latin typeface="Arial" charset="0"/>
          <a:ea typeface="ＭＳ Ｐゴシック" pitchFamily="1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919293"/>
          </a:solidFill>
          <a:latin typeface="Arial" charset="0"/>
          <a:ea typeface="ＭＳ Ｐゴシック" pitchFamily="1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919293"/>
          </a:solidFill>
          <a:latin typeface="Arial" charset="0"/>
          <a:ea typeface="ＭＳ Ｐゴシック" pitchFamily="1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919293"/>
          </a:solidFill>
          <a:latin typeface="Arial" charset="0"/>
          <a:ea typeface="ＭＳ Ｐゴシック" pitchFamily="1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919293"/>
          </a:solidFill>
          <a:latin typeface="Arial" charset="0"/>
          <a:ea typeface="ＭＳ Ｐゴシック" pitchFamily="1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919293"/>
          </a:solidFill>
          <a:latin typeface="Arial" charset="0"/>
          <a:ea typeface="ＭＳ Ｐゴシック" pitchFamily="1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919293"/>
          </a:solidFill>
          <a:latin typeface="Arial" charset="0"/>
          <a:ea typeface="ＭＳ Ｐゴシック" pitchFamily="1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919293"/>
          </a:solidFill>
          <a:latin typeface="Arial" charset="0"/>
          <a:ea typeface="ＭＳ Ｐゴシック" pitchFamily="1" charset="-128"/>
        </a:defRPr>
      </a:lvl9pPr>
    </p:titleStyle>
    <p:bodyStyle>
      <a:lvl1pPr marL="265113" indent="-265113" algn="l" rtl="0" eaLnBrk="1" fontAlgn="base" hangingPunct="1">
        <a:spcBef>
          <a:spcPct val="50000"/>
        </a:spcBef>
        <a:spcAft>
          <a:spcPct val="0"/>
        </a:spcAft>
        <a:buClr>
          <a:srgbClr val="DD8729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12788" indent="-268288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latin typeface="+mn-lt"/>
        </a:defRPr>
      </a:lvl2pPr>
      <a:lvl3pPr marL="1162050" indent="-269875" algn="l" rtl="0" eaLnBrk="1" fontAlgn="base" hangingPunct="1">
        <a:spcBef>
          <a:spcPct val="20000"/>
        </a:spcBef>
        <a:spcAft>
          <a:spcPct val="0"/>
        </a:spcAft>
        <a:buClr>
          <a:srgbClr val="DD8729"/>
        </a:buClr>
        <a:buChar char="•"/>
        <a:defRPr sz="2400">
          <a:solidFill>
            <a:schemeClr val="tx1"/>
          </a:solidFill>
          <a:latin typeface="+mn-lt"/>
        </a:defRPr>
      </a:lvl3pPr>
      <a:lvl4pPr marL="1619250" indent="-277813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4pPr>
      <a:lvl5pPr marL="2066925" indent="-268288" algn="l" rtl="0" eaLnBrk="1" fontAlgn="base" hangingPunct="1">
        <a:spcBef>
          <a:spcPct val="20000"/>
        </a:spcBef>
        <a:spcAft>
          <a:spcPct val="0"/>
        </a:spcAft>
        <a:buClr>
          <a:srgbClr val="DD8729"/>
        </a:buClr>
        <a:buChar char="•"/>
        <a:defRPr sz="2000">
          <a:solidFill>
            <a:schemeClr val="tx1"/>
          </a:solidFill>
          <a:latin typeface="+mn-lt"/>
        </a:defRPr>
      </a:lvl5pPr>
      <a:lvl6pPr marL="2524125" indent="-268288" algn="l" rtl="0" eaLnBrk="1" fontAlgn="base" hangingPunct="1">
        <a:spcBef>
          <a:spcPct val="20000"/>
        </a:spcBef>
        <a:spcAft>
          <a:spcPct val="0"/>
        </a:spcAft>
        <a:buClr>
          <a:srgbClr val="DD8729"/>
        </a:buClr>
        <a:buChar char="•"/>
        <a:defRPr sz="2000">
          <a:solidFill>
            <a:schemeClr val="tx1"/>
          </a:solidFill>
          <a:latin typeface="+mn-lt"/>
        </a:defRPr>
      </a:lvl6pPr>
      <a:lvl7pPr marL="2981325" indent="-268288" algn="l" rtl="0" eaLnBrk="1" fontAlgn="base" hangingPunct="1">
        <a:spcBef>
          <a:spcPct val="20000"/>
        </a:spcBef>
        <a:spcAft>
          <a:spcPct val="0"/>
        </a:spcAft>
        <a:buClr>
          <a:srgbClr val="DD8729"/>
        </a:buClr>
        <a:buChar char="•"/>
        <a:defRPr sz="2000">
          <a:solidFill>
            <a:schemeClr val="tx1"/>
          </a:solidFill>
          <a:latin typeface="+mn-lt"/>
        </a:defRPr>
      </a:lvl7pPr>
      <a:lvl8pPr marL="3438525" indent="-268288" algn="l" rtl="0" eaLnBrk="1" fontAlgn="base" hangingPunct="1">
        <a:spcBef>
          <a:spcPct val="20000"/>
        </a:spcBef>
        <a:spcAft>
          <a:spcPct val="0"/>
        </a:spcAft>
        <a:buClr>
          <a:srgbClr val="DD8729"/>
        </a:buClr>
        <a:buChar char="•"/>
        <a:defRPr sz="2000">
          <a:solidFill>
            <a:schemeClr val="tx1"/>
          </a:solidFill>
          <a:latin typeface="+mn-lt"/>
        </a:defRPr>
      </a:lvl8pPr>
      <a:lvl9pPr marL="3895725" indent="-268288" algn="l" rtl="0" eaLnBrk="1" fontAlgn="base" hangingPunct="1">
        <a:spcBef>
          <a:spcPct val="20000"/>
        </a:spcBef>
        <a:spcAft>
          <a:spcPct val="0"/>
        </a:spcAft>
        <a:buClr>
          <a:srgbClr val="DD8729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71550" y="485775"/>
            <a:ext cx="786923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Click to edit Master title style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71550" y="1844675"/>
            <a:ext cx="7561263" cy="428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Click to edit Master text styles</a:t>
            </a:r>
          </a:p>
          <a:p>
            <a:pPr lvl="1"/>
            <a:r>
              <a:rPr lang="sl-SI" smtClean="0"/>
              <a:t>Second level</a:t>
            </a:r>
          </a:p>
          <a:p>
            <a:pPr lvl="2"/>
            <a:r>
              <a:rPr lang="sl-SI" smtClean="0"/>
              <a:t>Third level</a:t>
            </a:r>
          </a:p>
          <a:p>
            <a:pPr lvl="3"/>
            <a:r>
              <a:rPr lang="sl-SI" smtClean="0"/>
              <a:t>Fourth level</a:t>
            </a:r>
          </a:p>
          <a:p>
            <a:pPr lvl="4"/>
            <a:r>
              <a:rPr lang="sl-SI" smtClean="0"/>
              <a:t>Fifth level</a:t>
            </a:r>
          </a:p>
        </p:txBody>
      </p:sp>
      <p:sp>
        <p:nvSpPr>
          <p:cNvPr id="39948" name="Line 12"/>
          <p:cNvSpPr>
            <a:spLocks noChangeShapeType="1"/>
          </p:cNvSpPr>
          <p:nvPr/>
        </p:nvSpPr>
        <p:spPr bwMode="auto">
          <a:xfrm>
            <a:off x="971550" y="1989138"/>
            <a:ext cx="0" cy="4868862"/>
          </a:xfrm>
          <a:prstGeom prst="line">
            <a:avLst/>
          </a:prstGeom>
          <a:noFill/>
          <a:ln w="19050">
            <a:solidFill>
              <a:schemeClr val="bg2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sl-SI">
              <a:solidFill>
                <a:srgbClr val="000000"/>
              </a:solidFill>
            </a:endParaRPr>
          </a:p>
        </p:txBody>
      </p:sp>
      <p:pic>
        <p:nvPicPr>
          <p:cNvPr id="39951" name="Picture 15"/>
          <p:cNvPicPr>
            <a:picLocks noChangeAspect="1" noChangeArrowheads="1"/>
          </p:cNvPicPr>
          <p:nvPr userDrawn="1"/>
        </p:nvPicPr>
        <p:blipFill>
          <a:blip cstate="print"/>
          <a:srcRect/>
          <a:stretch>
            <a:fillRect/>
          </a:stretch>
        </p:blipFill>
        <p:spPr bwMode="auto">
          <a:xfrm>
            <a:off x="250825" y="6237288"/>
            <a:ext cx="482600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992584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000">
          <a:solidFill>
            <a:srgbClr val="919293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rgbClr val="919293"/>
          </a:solidFill>
          <a:latin typeface="Arial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rgbClr val="919293"/>
          </a:solidFill>
          <a:latin typeface="Arial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rgbClr val="919293"/>
          </a:solidFill>
          <a:latin typeface="Arial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rgbClr val="919293"/>
          </a:solidFill>
          <a:latin typeface="Arial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rgbClr val="919293"/>
          </a:solidFill>
          <a:latin typeface="Arial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rgbClr val="919293"/>
          </a:solidFill>
          <a:latin typeface="Arial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rgbClr val="919293"/>
          </a:solidFill>
          <a:latin typeface="Arial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rgbClr val="919293"/>
          </a:solidFill>
          <a:latin typeface="Arial" charset="0"/>
          <a:ea typeface="ＭＳ Ｐゴシック" pitchFamily="1" charset="-128"/>
        </a:defRPr>
      </a:lvl9pPr>
    </p:titleStyle>
    <p:bodyStyle>
      <a:lvl1pPr marL="265113" indent="-265113" algn="l" rtl="0" fontAlgn="base">
        <a:spcBef>
          <a:spcPct val="50000"/>
        </a:spcBef>
        <a:spcAft>
          <a:spcPct val="0"/>
        </a:spcAft>
        <a:buClr>
          <a:srgbClr val="DD8729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12788" indent="-268288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latin typeface="+mn-lt"/>
        </a:defRPr>
      </a:lvl2pPr>
      <a:lvl3pPr marL="1162050" indent="-269875" algn="l" rtl="0" fontAlgn="base">
        <a:spcBef>
          <a:spcPct val="20000"/>
        </a:spcBef>
        <a:spcAft>
          <a:spcPct val="0"/>
        </a:spcAft>
        <a:buClr>
          <a:srgbClr val="DD8729"/>
        </a:buClr>
        <a:buChar char="•"/>
        <a:defRPr sz="2400">
          <a:solidFill>
            <a:schemeClr val="tx1"/>
          </a:solidFill>
          <a:latin typeface="+mn-lt"/>
        </a:defRPr>
      </a:lvl3pPr>
      <a:lvl4pPr marL="1619250" indent="-277813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4pPr>
      <a:lvl5pPr marL="2066925" indent="-268288" algn="l" rtl="0" fontAlgn="base">
        <a:spcBef>
          <a:spcPct val="20000"/>
        </a:spcBef>
        <a:spcAft>
          <a:spcPct val="0"/>
        </a:spcAft>
        <a:buClr>
          <a:srgbClr val="DD8729"/>
        </a:buClr>
        <a:buChar char="•"/>
        <a:defRPr sz="2000">
          <a:solidFill>
            <a:schemeClr val="tx1"/>
          </a:solidFill>
          <a:latin typeface="+mn-lt"/>
        </a:defRPr>
      </a:lvl5pPr>
      <a:lvl6pPr marL="2524125" indent="-268288" algn="l" rtl="0" fontAlgn="base">
        <a:spcBef>
          <a:spcPct val="20000"/>
        </a:spcBef>
        <a:spcAft>
          <a:spcPct val="0"/>
        </a:spcAft>
        <a:buClr>
          <a:srgbClr val="DD8729"/>
        </a:buClr>
        <a:buChar char="•"/>
        <a:defRPr sz="2000">
          <a:solidFill>
            <a:schemeClr val="tx1"/>
          </a:solidFill>
          <a:latin typeface="+mn-lt"/>
        </a:defRPr>
      </a:lvl6pPr>
      <a:lvl7pPr marL="2981325" indent="-268288" algn="l" rtl="0" fontAlgn="base">
        <a:spcBef>
          <a:spcPct val="20000"/>
        </a:spcBef>
        <a:spcAft>
          <a:spcPct val="0"/>
        </a:spcAft>
        <a:buClr>
          <a:srgbClr val="DD8729"/>
        </a:buClr>
        <a:buChar char="•"/>
        <a:defRPr sz="2000">
          <a:solidFill>
            <a:schemeClr val="tx1"/>
          </a:solidFill>
          <a:latin typeface="+mn-lt"/>
        </a:defRPr>
      </a:lvl7pPr>
      <a:lvl8pPr marL="3438525" indent="-268288" algn="l" rtl="0" fontAlgn="base">
        <a:spcBef>
          <a:spcPct val="20000"/>
        </a:spcBef>
        <a:spcAft>
          <a:spcPct val="0"/>
        </a:spcAft>
        <a:buClr>
          <a:srgbClr val="DD8729"/>
        </a:buClr>
        <a:buChar char="•"/>
        <a:defRPr sz="2000">
          <a:solidFill>
            <a:schemeClr val="tx1"/>
          </a:solidFill>
          <a:latin typeface="+mn-lt"/>
        </a:defRPr>
      </a:lvl8pPr>
      <a:lvl9pPr marL="3895725" indent="-268288" algn="l" rtl="0" fontAlgn="base">
        <a:spcBef>
          <a:spcPct val="20000"/>
        </a:spcBef>
        <a:spcAft>
          <a:spcPct val="0"/>
        </a:spcAft>
        <a:buClr>
          <a:srgbClr val="DD8729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892969" y="178594"/>
            <a:ext cx="7358063" cy="1714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5717" tIns="35717" rIns="35717" bIns="35717" anchor="ctr"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5900">
                <a:solidFill>
                  <a:srgbClr val="676967"/>
                </a:solidFill>
              </a:rP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892969" y="1946672"/>
            <a:ext cx="7358063" cy="42416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numCol="2" spcCol="367890"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2200">
                <a:solidFill>
                  <a:srgbClr val="676967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200">
                <a:solidFill>
                  <a:srgbClr val="676967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200">
                <a:solidFill>
                  <a:srgbClr val="676967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200">
                <a:solidFill>
                  <a:srgbClr val="676967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200">
                <a:solidFill>
                  <a:srgbClr val="676967"/>
                </a:solidFill>
              </a:rPr>
              <a:t>Body Level Five</a:t>
            </a:r>
          </a:p>
        </p:txBody>
      </p:sp>
    </p:spTree>
    <p:extLst>
      <p:ext uri="{BB962C8B-B14F-4D97-AF65-F5344CB8AC3E}">
        <p14:creationId xmlns:p14="http://schemas.microsoft.com/office/powerpoint/2010/main" val="653366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</p:sldLayoutIdLst>
  <p:transition spd="med"/>
  <p:txStyles>
    <p:titleStyle>
      <a:lvl1pPr algn="ctr" defTabSz="410751">
        <a:defRPr sz="5900">
          <a:solidFill>
            <a:srgbClr val="676967"/>
          </a:solidFill>
          <a:latin typeface="+mn-lt"/>
          <a:ea typeface="+mn-ea"/>
          <a:cs typeface="+mn-cs"/>
          <a:sym typeface="Avenir Book"/>
        </a:defRPr>
      </a:lvl1pPr>
      <a:lvl2pPr indent="160729" algn="ctr" defTabSz="410751">
        <a:defRPr sz="5900">
          <a:solidFill>
            <a:srgbClr val="676967"/>
          </a:solidFill>
          <a:latin typeface="+mn-lt"/>
          <a:ea typeface="+mn-ea"/>
          <a:cs typeface="+mn-cs"/>
          <a:sym typeface="Avenir Book"/>
        </a:defRPr>
      </a:lvl2pPr>
      <a:lvl3pPr indent="321457" algn="ctr" defTabSz="410751">
        <a:defRPr sz="5900">
          <a:solidFill>
            <a:srgbClr val="676967"/>
          </a:solidFill>
          <a:latin typeface="+mn-lt"/>
          <a:ea typeface="+mn-ea"/>
          <a:cs typeface="+mn-cs"/>
          <a:sym typeface="Avenir Book"/>
        </a:defRPr>
      </a:lvl3pPr>
      <a:lvl4pPr indent="482186" algn="ctr" defTabSz="410751">
        <a:defRPr sz="5900">
          <a:solidFill>
            <a:srgbClr val="676967"/>
          </a:solidFill>
          <a:latin typeface="+mn-lt"/>
          <a:ea typeface="+mn-ea"/>
          <a:cs typeface="+mn-cs"/>
          <a:sym typeface="Avenir Book"/>
        </a:defRPr>
      </a:lvl4pPr>
      <a:lvl5pPr indent="642915" algn="ctr" defTabSz="410751">
        <a:defRPr sz="5900">
          <a:solidFill>
            <a:srgbClr val="676967"/>
          </a:solidFill>
          <a:latin typeface="+mn-lt"/>
          <a:ea typeface="+mn-ea"/>
          <a:cs typeface="+mn-cs"/>
          <a:sym typeface="Avenir Book"/>
        </a:defRPr>
      </a:lvl5pPr>
      <a:lvl6pPr indent="803643" algn="ctr" defTabSz="410751">
        <a:defRPr sz="5900">
          <a:solidFill>
            <a:srgbClr val="676967"/>
          </a:solidFill>
          <a:latin typeface="+mn-lt"/>
          <a:ea typeface="+mn-ea"/>
          <a:cs typeface="+mn-cs"/>
          <a:sym typeface="Avenir Book"/>
        </a:defRPr>
      </a:lvl6pPr>
      <a:lvl7pPr indent="964372" algn="ctr" defTabSz="410751">
        <a:defRPr sz="5900">
          <a:solidFill>
            <a:srgbClr val="676967"/>
          </a:solidFill>
          <a:latin typeface="+mn-lt"/>
          <a:ea typeface="+mn-ea"/>
          <a:cs typeface="+mn-cs"/>
          <a:sym typeface="Avenir Book"/>
        </a:defRPr>
      </a:lvl7pPr>
      <a:lvl8pPr indent="1125101" algn="ctr" defTabSz="410751">
        <a:defRPr sz="5900">
          <a:solidFill>
            <a:srgbClr val="676967"/>
          </a:solidFill>
          <a:latin typeface="+mn-lt"/>
          <a:ea typeface="+mn-ea"/>
          <a:cs typeface="+mn-cs"/>
          <a:sym typeface="Avenir Book"/>
        </a:defRPr>
      </a:lvl8pPr>
      <a:lvl9pPr indent="1285829" algn="ctr" defTabSz="410751">
        <a:defRPr sz="5900">
          <a:solidFill>
            <a:srgbClr val="676967"/>
          </a:solidFill>
          <a:latin typeface="+mn-lt"/>
          <a:ea typeface="+mn-ea"/>
          <a:cs typeface="+mn-cs"/>
          <a:sym typeface="Avenir Book"/>
        </a:defRPr>
      </a:lvl9pPr>
    </p:titleStyle>
    <p:bodyStyle>
      <a:lvl1pPr marL="571002" indent="-347767" defTabSz="410751">
        <a:spcBef>
          <a:spcPts val="2672"/>
        </a:spcBef>
        <a:buSzPct val="171000"/>
        <a:buChar char="•"/>
        <a:defRPr sz="2200">
          <a:solidFill>
            <a:srgbClr val="676967"/>
          </a:solidFill>
          <a:latin typeface="+mn-lt"/>
          <a:ea typeface="+mn-ea"/>
          <a:cs typeface="+mn-cs"/>
          <a:sym typeface="Avenir Book"/>
        </a:defRPr>
      </a:lvl1pPr>
      <a:lvl2pPr marL="883530" indent="-347767" defTabSz="410751">
        <a:spcBef>
          <a:spcPts val="2672"/>
        </a:spcBef>
        <a:buSzPct val="171000"/>
        <a:buChar char="•"/>
        <a:defRPr sz="2200">
          <a:solidFill>
            <a:srgbClr val="676967"/>
          </a:solidFill>
          <a:latin typeface="+mn-lt"/>
          <a:ea typeface="+mn-ea"/>
          <a:cs typeface="+mn-cs"/>
          <a:sym typeface="Avenir Book"/>
        </a:defRPr>
      </a:lvl2pPr>
      <a:lvl3pPr marL="1196057" indent="-347767" defTabSz="410751">
        <a:spcBef>
          <a:spcPts val="2672"/>
        </a:spcBef>
        <a:buSzPct val="171000"/>
        <a:buChar char="•"/>
        <a:defRPr sz="2200">
          <a:solidFill>
            <a:srgbClr val="676967"/>
          </a:solidFill>
          <a:latin typeface="+mn-lt"/>
          <a:ea typeface="+mn-ea"/>
          <a:cs typeface="+mn-cs"/>
          <a:sym typeface="Avenir Book"/>
        </a:defRPr>
      </a:lvl3pPr>
      <a:lvl4pPr marL="1508585" indent="-347767" defTabSz="410751">
        <a:spcBef>
          <a:spcPts val="2672"/>
        </a:spcBef>
        <a:buSzPct val="171000"/>
        <a:buChar char="•"/>
        <a:defRPr sz="2200">
          <a:solidFill>
            <a:srgbClr val="676967"/>
          </a:solidFill>
          <a:latin typeface="+mn-lt"/>
          <a:ea typeface="+mn-ea"/>
          <a:cs typeface="+mn-cs"/>
          <a:sym typeface="Avenir Book"/>
        </a:defRPr>
      </a:lvl4pPr>
      <a:lvl5pPr marL="1821113" indent="-347767" defTabSz="410751">
        <a:spcBef>
          <a:spcPts val="2672"/>
        </a:spcBef>
        <a:buSzPct val="171000"/>
        <a:buChar char="•"/>
        <a:defRPr sz="2200">
          <a:solidFill>
            <a:srgbClr val="676967"/>
          </a:solidFill>
          <a:latin typeface="+mn-lt"/>
          <a:ea typeface="+mn-ea"/>
          <a:cs typeface="+mn-cs"/>
          <a:sym typeface="Avenir Book"/>
        </a:defRPr>
      </a:lvl5pPr>
      <a:lvl6pPr marL="2071136" indent="-347767" defTabSz="410751">
        <a:spcBef>
          <a:spcPts val="2672"/>
        </a:spcBef>
        <a:buSzPct val="171000"/>
        <a:buChar char="•"/>
        <a:defRPr sz="2200">
          <a:solidFill>
            <a:srgbClr val="676967"/>
          </a:solidFill>
          <a:latin typeface="+mn-lt"/>
          <a:ea typeface="+mn-ea"/>
          <a:cs typeface="+mn-cs"/>
          <a:sym typeface="Avenir Book"/>
        </a:defRPr>
      </a:lvl6pPr>
      <a:lvl7pPr marL="2321158" indent="-347767" defTabSz="410751">
        <a:spcBef>
          <a:spcPts val="2672"/>
        </a:spcBef>
        <a:buSzPct val="171000"/>
        <a:buChar char="•"/>
        <a:defRPr sz="2200">
          <a:solidFill>
            <a:srgbClr val="676967"/>
          </a:solidFill>
          <a:latin typeface="+mn-lt"/>
          <a:ea typeface="+mn-ea"/>
          <a:cs typeface="+mn-cs"/>
          <a:sym typeface="Avenir Book"/>
        </a:defRPr>
      </a:lvl7pPr>
      <a:lvl8pPr marL="2571180" indent="-347767" defTabSz="410751">
        <a:spcBef>
          <a:spcPts val="2672"/>
        </a:spcBef>
        <a:buSzPct val="171000"/>
        <a:buChar char="•"/>
        <a:defRPr sz="2200">
          <a:solidFill>
            <a:srgbClr val="676967"/>
          </a:solidFill>
          <a:latin typeface="+mn-lt"/>
          <a:ea typeface="+mn-ea"/>
          <a:cs typeface="+mn-cs"/>
          <a:sym typeface="Avenir Book"/>
        </a:defRPr>
      </a:lvl8pPr>
      <a:lvl9pPr marL="2821203" indent="-347767" defTabSz="410751">
        <a:spcBef>
          <a:spcPts val="2672"/>
        </a:spcBef>
        <a:buSzPct val="171000"/>
        <a:buChar char="•"/>
        <a:defRPr sz="2200">
          <a:solidFill>
            <a:srgbClr val="676967"/>
          </a:solidFill>
          <a:latin typeface="+mn-lt"/>
          <a:ea typeface="+mn-ea"/>
          <a:cs typeface="+mn-cs"/>
          <a:sym typeface="Avenir Book"/>
        </a:defRPr>
      </a:lvl9pPr>
    </p:bodyStyle>
    <p:otherStyle>
      <a:lvl1pPr algn="ctr" defTabSz="410751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1pPr>
      <a:lvl2pPr indent="160729" algn="ctr" defTabSz="410751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2pPr>
      <a:lvl3pPr indent="321457" algn="ctr" defTabSz="410751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3pPr>
      <a:lvl4pPr indent="482186" algn="ctr" defTabSz="410751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4pPr>
      <a:lvl5pPr indent="642915" algn="ctr" defTabSz="410751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5pPr>
      <a:lvl6pPr indent="803643" algn="ctr" defTabSz="410751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6pPr>
      <a:lvl7pPr indent="964372" algn="ctr" defTabSz="410751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7pPr>
      <a:lvl8pPr indent="1125101" algn="ctr" defTabSz="410751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8pPr>
      <a:lvl9pPr indent="1285829" algn="ctr" defTabSz="410751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6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8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8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8.xml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3.xml"/><Relationship Id="rId4" Type="http://schemas.microsoft.com/office/2007/relationships/hdphoto" Target="../media/hdphoto1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3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hyperlink" Target="https://www.youtube.com/watch?v=N5ekGgKu7Nk" TargetMode="External"/><Relationship Id="rId1" Type="http://schemas.openxmlformats.org/officeDocument/2006/relationships/slideLayout" Target="../slideLayouts/slideLayout6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80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1043608" y="4941168"/>
            <a:ext cx="7848872" cy="1536700"/>
          </a:xfrm>
        </p:spPr>
        <p:txBody>
          <a:bodyPr/>
          <a:lstStyle/>
          <a:p>
            <a:endParaRPr lang="sl-SI" dirty="0"/>
          </a:p>
          <a:p>
            <a:r>
              <a:rPr lang="sl-SI" dirty="0" smtClean="0"/>
              <a:t>Tomi Dolenc</a:t>
            </a:r>
            <a:r>
              <a:rPr lang="sl-SI" dirty="0"/>
              <a:t/>
            </a:r>
            <a:br>
              <a:rPr lang="sl-SI" dirty="0"/>
            </a:br>
            <a:endParaRPr lang="sl-SI" dirty="0"/>
          </a:p>
          <a:p>
            <a:r>
              <a:rPr lang="sl-SI" dirty="0" smtClean="0"/>
              <a:t>ARNES </a:t>
            </a:r>
          </a:p>
          <a:p>
            <a:r>
              <a:rPr lang="sl-SI" dirty="0" err="1" smtClean="0"/>
              <a:t>Academic</a:t>
            </a:r>
            <a:r>
              <a:rPr lang="sl-SI" dirty="0" smtClean="0"/>
              <a:t> </a:t>
            </a:r>
            <a:r>
              <a:rPr lang="sl-SI" dirty="0" err="1" smtClean="0"/>
              <a:t>and</a:t>
            </a:r>
            <a:r>
              <a:rPr lang="sl-SI" dirty="0" smtClean="0"/>
              <a:t> </a:t>
            </a:r>
            <a:r>
              <a:rPr lang="sl-SI" dirty="0" err="1"/>
              <a:t>R</a:t>
            </a:r>
            <a:r>
              <a:rPr lang="sl-SI" dirty="0" err="1" smtClean="0"/>
              <a:t>esearch</a:t>
            </a:r>
            <a:r>
              <a:rPr lang="sl-SI" dirty="0" smtClean="0"/>
              <a:t> </a:t>
            </a:r>
            <a:r>
              <a:rPr lang="sl-SI" dirty="0" err="1"/>
              <a:t>N</a:t>
            </a:r>
            <a:r>
              <a:rPr lang="sl-SI" dirty="0" err="1" smtClean="0"/>
              <a:t>etwork</a:t>
            </a:r>
            <a:r>
              <a:rPr lang="sl-SI" dirty="0" smtClean="0"/>
              <a:t> </a:t>
            </a:r>
            <a:r>
              <a:rPr lang="sl-SI" dirty="0" err="1" smtClean="0"/>
              <a:t>of</a:t>
            </a:r>
            <a:r>
              <a:rPr lang="sl-SI" dirty="0" smtClean="0"/>
              <a:t> </a:t>
            </a:r>
            <a:r>
              <a:rPr lang="sl-SI" dirty="0" err="1" smtClean="0"/>
              <a:t>Slovenia</a:t>
            </a:r>
            <a:endParaRPr lang="sl-SI" dirty="0" smtClean="0"/>
          </a:p>
        </p:txBody>
      </p:sp>
      <p:sp>
        <p:nvSpPr>
          <p:cNvPr id="15383" name="Rectangle 23"/>
          <p:cNvSpPr>
            <a:spLocks noGrp="1" noChangeArrowheads="1"/>
          </p:cNvSpPr>
          <p:nvPr>
            <p:ph type="ctrTitle"/>
          </p:nvPr>
        </p:nvSpPr>
        <p:spPr>
          <a:xfrm>
            <a:off x="971600" y="2348880"/>
            <a:ext cx="7992888" cy="2162671"/>
          </a:xfrm>
        </p:spPr>
        <p:txBody>
          <a:bodyPr/>
          <a:lstStyle/>
          <a:p>
            <a:r>
              <a:rPr lang="sl-SI" dirty="0"/>
              <a:t/>
            </a:r>
            <a:br>
              <a:rPr lang="sl-SI" dirty="0"/>
            </a:br>
            <a:r>
              <a:rPr lang="sl-SI" dirty="0" smtClean="0"/>
              <a:t>NREN </a:t>
            </a:r>
            <a:r>
              <a:rPr lang="sl-SI" dirty="0" err="1" smtClean="0"/>
              <a:t>says</a:t>
            </a:r>
            <a:r>
              <a:rPr lang="sl-SI" dirty="0" smtClean="0"/>
              <a:t>:</a:t>
            </a:r>
            <a:r>
              <a:rPr lang="en-GB" dirty="0" smtClean="0"/>
              <a:t>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be</a:t>
            </a:r>
            <a:r>
              <a:rPr lang="sl-SI" dirty="0" smtClean="0"/>
              <a:t> </a:t>
            </a:r>
            <a:r>
              <a:rPr lang="en-GB" dirty="0" smtClean="0"/>
              <a:t>Safe </a:t>
            </a:r>
            <a:r>
              <a:rPr lang="en-GB" dirty="0" smtClean="0"/>
              <a:t>and Smart online</a:t>
            </a:r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01349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692" y="2008365"/>
            <a:ext cx="2857500" cy="2857500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3087" y="2008366"/>
            <a:ext cx="3387727" cy="2932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7445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/>
          <p:nvPr/>
        </p:nvSpPr>
        <p:spPr>
          <a:xfrm>
            <a:off x="5287165" y="3225937"/>
            <a:ext cx="3830837" cy="2721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5715" tIns="35715" rIns="35715" bIns="35715" anchor="ctr">
            <a:spAutoFit/>
          </a:bodyPr>
          <a:lstStyle>
            <a:lvl1pPr algn="ctr" defTabSz="584200">
              <a:defRPr sz="14400" b="1">
                <a:solidFill>
                  <a:srgbClr val="C0C0C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sz="1800" b="0">
                <a:solidFill>
                  <a:srgbClr val="000000"/>
                </a:solidFill>
              </a:defRPr>
            </a:pPr>
            <a:r>
              <a:rPr sz="1300" b="0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2009</a:t>
            </a:r>
          </a:p>
        </p:txBody>
      </p:sp>
      <p:pic>
        <p:nvPicPr>
          <p:cNvPr id="38" name="Picture 37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 rot="16200000">
            <a:off x="3666643" y="1462697"/>
            <a:ext cx="1810716" cy="1845072"/>
          </a:xfrm>
          <a:prstGeom prst="rect">
            <a:avLst/>
          </a:prstGeom>
          <a:effectLst>
            <a:outerShdw blurRad="127000" dist="76200" dir="2700000" rotWithShape="0">
              <a:srgbClr val="000000">
                <a:alpha val="75000"/>
              </a:srgbClr>
            </a:outerShdw>
          </a:effectLst>
        </p:spPr>
      </p:pic>
      <p:sp>
        <p:nvSpPr>
          <p:cNvPr id="39" name="Shape 39"/>
          <p:cNvSpPr/>
          <p:nvPr/>
        </p:nvSpPr>
        <p:spPr>
          <a:xfrm>
            <a:off x="3036657" y="907357"/>
            <a:ext cx="3063335" cy="5337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5715" tIns="35715" rIns="35715" bIns="35715" anchor="ctr">
            <a:spAutoFit/>
          </a:bodyPr>
          <a:lstStyle>
            <a:lvl1pPr algn="ctr" defTabSz="584200">
              <a:defRPr sz="4200" b="1" cap="all">
                <a:solidFill>
                  <a:srgbClr val="46535B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sz="1800" b="0" cap="none">
                <a:solidFill>
                  <a:srgbClr val="000000"/>
                </a:solidFill>
              </a:defRPr>
            </a:pPr>
            <a:r>
              <a:rPr sz="3000" b="0" kern="0" cap="none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ON-LINE FRAUD</a:t>
            </a:r>
          </a:p>
        </p:txBody>
      </p:sp>
      <p:pic>
        <p:nvPicPr>
          <p:cNvPr id="40" name="Picture 39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 rot="5400000">
            <a:off x="3666643" y="3335919"/>
            <a:ext cx="1810716" cy="1845072"/>
          </a:xfrm>
          <a:prstGeom prst="rect">
            <a:avLst/>
          </a:prstGeom>
          <a:effectLst>
            <a:outerShdw blurRad="127000" dist="76200" dir="2700000" rotWithShape="0">
              <a:srgbClr val="000000">
                <a:alpha val="75000"/>
              </a:srgbClr>
            </a:outerShdw>
          </a:effectLst>
        </p:spPr>
      </p:pic>
      <p:sp>
        <p:nvSpPr>
          <p:cNvPr id="41" name="Shape 41"/>
          <p:cNvSpPr/>
          <p:nvPr/>
        </p:nvSpPr>
        <p:spPr>
          <a:xfrm>
            <a:off x="3657424" y="5282903"/>
            <a:ext cx="1824214" cy="5337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5715" tIns="35715" rIns="35715" bIns="35715" anchor="ctr">
            <a:spAutoFit/>
          </a:bodyPr>
          <a:lstStyle>
            <a:lvl1pPr algn="ctr" defTabSz="584200">
              <a:defRPr sz="4200" b="1" cap="all">
                <a:solidFill>
                  <a:srgbClr val="46535B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sz="1800" b="0" cap="none">
                <a:solidFill>
                  <a:srgbClr val="000000"/>
                </a:solidFill>
              </a:defRPr>
            </a:pPr>
            <a:r>
              <a:rPr sz="3000" b="0" kern="0" cap="none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HACKING</a:t>
            </a:r>
          </a:p>
        </p:txBody>
      </p:sp>
      <p:sp>
        <p:nvSpPr>
          <p:cNvPr id="42" name="Shape 42"/>
          <p:cNvSpPr/>
          <p:nvPr/>
        </p:nvSpPr>
        <p:spPr>
          <a:xfrm rot="584302">
            <a:off x="195913" y="449245"/>
            <a:ext cx="2934281" cy="3101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5715" tIns="35715" rIns="35715" bIns="35715" anchor="ctr">
            <a:spAutoFit/>
          </a:bodyPr>
          <a:lstStyle>
            <a:lvl1pPr algn="r" defTabSz="584200">
              <a:defRPr sz="2200" b="1" cap="all">
                <a:solidFill>
                  <a:srgbClr val="46535B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sz="1800" b="0" cap="none">
                <a:solidFill>
                  <a:srgbClr val="000000"/>
                </a:solidFill>
              </a:defRPr>
            </a:pPr>
            <a:r>
              <a:rPr sz="1500" b="0" kern="0" cap="none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419 + LOTTERY SCAMS</a:t>
            </a:r>
          </a:p>
        </p:txBody>
      </p:sp>
      <p:sp>
        <p:nvSpPr>
          <p:cNvPr id="43" name="Shape 43"/>
          <p:cNvSpPr/>
          <p:nvPr/>
        </p:nvSpPr>
        <p:spPr>
          <a:xfrm rot="298279">
            <a:off x="125108" y="799793"/>
            <a:ext cx="2934280" cy="3101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5715" tIns="35715" rIns="35715" bIns="35715" anchor="ctr">
            <a:spAutoFit/>
          </a:bodyPr>
          <a:lstStyle>
            <a:lvl1pPr algn="r" defTabSz="584200">
              <a:defRPr sz="2200" b="1" cap="all">
                <a:solidFill>
                  <a:srgbClr val="46535B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sz="1800" b="0" cap="none">
                <a:solidFill>
                  <a:srgbClr val="000000"/>
                </a:solidFill>
              </a:defRPr>
            </a:pPr>
            <a:r>
              <a:rPr sz="1500" b="0" kern="0" cap="none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FAKE WEB STORES</a:t>
            </a:r>
          </a:p>
        </p:txBody>
      </p:sp>
      <p:sp>
        <p:nvSpPr>
          <p:cNvPr id="44" name="Shape 44"/>
          <p:cNvSpPr/>
          <p:nvPr/>
        </p:nvSpPr>
        <p:spPr>
          <a:xfrm rot="21364124">
            <a:off x="125108" y="1259098"/>
            <a:ext cx="2934280" cy="3101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5715" tIns="35715" rIns="35715" bIns="35715" anchor="ctr">
            <a:spAutoFit/>
          </a:bodyPr>
          <a:lstStyle>
            <a:lvl1pPr algn="r" defTabSz="584200">
              <a:defRPr sz="2200" b="1" cap="all">
                <a:solidFill>
                  <a:srgbClr val="46535B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sz="1800" b="0" cap="none">
                <a:solidFill>
                  <a:srgbClr val="000000"/>
                </a:solidFill>
              </a:defRPr>
            </a:pPr>
            <a:r>
              <a:rPr sz="1500" b="0" kern="0" cap="none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PHISHING</a:t>
            </a:r>
          </a:p>
        </p:txBody>
      </p:sp>
      <p:sp>
        <p:nvSpPr>
          <p:cNvPr id="45" name="Shape 45"/>
          <p:cNvSpPr/>
          <p:nvPr/>
        </p:nvSpPr>
        <p:spPr>
          <a:xfrm rot="20763766">
            <a:off x="195913" y="1707284"/>
            <a:ext cx="2934281" cy="3101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5715" tIns="35715" rIns="35715" bIns="35715" anchor="ctr">
            <a:spAutoFit/>
          </a:bodyPr>
          <a:lstStyle>
            <a:lvl1pPr algn="r" defTabSz="584200">
              <a:defRPr sz="2200" b="1" cap="all">
                <a:solidFill>
                  <a:srgbClr val="46535B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sz="1800" b="0" cap="none">
                <a:solidFill>
                  <a:srgbClr val="000000"/>
                </a:solidFill>
              </a:defRPr>
            </a:pPr>
            <a:r>
              <a:rPr sz="1500" b="0" kern="0" cap="none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IDENTITY THEFT</a:t>
            </a:r>
          </a:p>
        </p:txBody>
      </p:sp>
      <p:sp>
        <p:nvSpPr>
          <p:cNvPr id="46" name="Shape 46"/>
          <p:cNvSpPr/>
          <p:nvPr/>
        </p:nvSpPr>
        <p:spPr>
          <a:xfrm rot="21209315">
            <a:off x="6084675" y="799793"/>
            <a:ext cx="1363965" cy="3101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5715" tIns="35715" rIns="35715" bIns="35715" anchor="ctr">
            <a:spAutoFit/>
          </a:bodyPr>
          <a:lstStyle>
            <a:lvl1pPr defTabSz="584200">
              <a:defRPr sz="2200" b="1" cap="all">
                <a:solidFill>
                  <a:srgbClr val="46535B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algn="ctr">
              <a:defRPr sz="1800" b="0" cap="none">
                <a:solidFill>
                  <a:srgbClr val="000000"/>
                </a:solidFill>
              </a:defRPr>
            </a:pPr>
            <a:r>
              <a:rPr sz="1500" b="0" kern="0" cap="none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MALWARE</a:t>
            </a:r>
          </a:p>
        </p:txBody>
      </p:sp>
      <p:sp>
        <p:nvSpPr>
          <p:cNvPr id="47" name="Shape 47"/>
          <p:cNvSpPr/>
          <p:nvPr/>
        </p:nvSpPr>
        <p:spPr>
          <a:xfrm rot="439222">
            <a:off x="6089414" y="1259098"/>
            <a:ext cx="1884623" cy="3101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5715" tIns="35715" rIns="35715" bIns="35715" anchor="ctr">
            <a:spAutoFit/>
          </a:bodyPr>
          <a:lstStyle>
            <a:lvl1pPr defTabSz="584200">
              <a:defRPr sz="2200" b="1" cap="all">
                <a:solidFill>
                  <a:srgbClr val="46535B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algn="ctr">
              <a:defRPr sz="1800" b="0" cap="none">
                <a:solidFill>
                  <a:srgbClr val="000000"/>
                </a:solidFill>
              </a:defRPr>
            </a:pPr>
            <a:r>
              <a:rPr sz="1500" b="0" kern="0" cap="none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E-BANKING</a:t>
            </a:r>
          </a:p>
        </p:txBody>
      </p:sp>
    </p:spTree>
    <p:extLst>
      <p:ext uri="{BB962C8B-B14F-4D97-AF65-F5344CB8AC3E}">
        <p14:creationId xmlns:p14="http://schemas.microsoft.com/office/powerpoint/2010/main" val="1554059369"/>
      </p:ext>
    </p:extLst>
  </p:cSld>
  <p:clrMapOvr>
    <a:masterClrMapping/>
  </p:clrMapOvr>
  <p:transition spd="slow">
    <p:dissolve/>
  </p:transition>
  <p:timing>
    <p:tnLst>
      <p:par>
        <p:cTn id="1" dur="indefinite" restart="never" fill="hold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Screen Shot 2013-12-02 at 15.04.11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396708" y="2192698"/>
            <a:ext cx="6350584" cy="2472607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71" name="Group 71"/>
          <p:cNvGrpSpPr/>
          <p:nvPr/>
        </p:nvGrpSpPr>
        <p:grpSpPr>
          <a:xfrm>
            <a:off x="4035953" y="3900167"/>
            <a:ext cx="4847644" cy="1657179"/>
            <a:chOff x="-860723" y="-187656"/>
            <a:chExt cx="6894426" cy="2356874"/>
          </a:xfrm>
        </p:grpSpPr>
        <p:sp>
          <p:nvSpPr>
            <p:cNvPr id="69" name="Shape 69"/>
            <p:cNvSpPr/>
            <p:nvPr/>
          </p:nvSpPr>
          <p:spPr>
            <a:xfrm rot="21270850">
              <a:off x="-860723" y="1366720"/>
              <a:ext cx="5065774" cy="80249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algn="ctr" defTabSz="584200">
                <a:defRPr sz="4200">
                  <a:solidFill>
                    <a:srgbClr val="C3971A"/>
                  </a:solidFill>
                  <a:latin typeface="Inkpen2 Script"/>
                  <a:ea typeface="Inkpen2 Script"/>
                  <a:cs typeface="Inkpen2 Script"/>
                  <a:sym typeface="Inkpen2 Script"/>
                </a:defRPr>
              </a:lvl1pPr>
            </a:lstStyle>
            <a:p>
              <a:pPr>
                <a:defRPr sz="1800">
                  <a:solidFill>
                    <a:srgbClr val="000000"/>
                  </a:solidFill>
                </a:defRPr>
              </a:pPr>
              <a:r>
                <a:rPr sz="3000" kern="0" dirty="0">
                  <a:solidFill>
                    <a:srgbClr val="DCDEE0">
                      <a:lumMod val="50000"/>
                    </a:srgb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It all depends on me</a:t>
              </a:r>
            </a:p>
          </p:txBody>
        </p:sp>
        <p:pic>
          <p:nvPicPr>
            <p:cNvPr id="75" name="Picture 74"/>
            <p:cNvPicPr/>
            <p:nvPr/>
          </p:nvPicPr>
          <p:blipFill>
            <a:blip r:embed="rId4">
              <a:grayscl/>
              <a:extLst/>
            </a:blip>
            <a:stretch>
              <a:fillRect/>
            </a:stretch>
          </p:blipFill>
          <p:spPr>
            <a:xfrm>
              <a:off x="4164263" y="-187656"/>
              <a:ext cx="1869440" cy="1346115"/>
            </a:xfrm>
            <a:prstGeom prst="rect">
              <a:avLst/>
            </a:prstGeom>
            <a:effectLst/>
          </p:spPr>
        </p:pic>
      </p:grpSp>
      <p:grpSp>
        <p:nvGrpSpPr>
          <p:cNvPr id="74" name="Group 74"/>
          <p:cNvGrpSpPr/>
          <p:nvPr/>
        </p:nvGrpSpPr>
        <p:grpSpPr>
          <a:xfrm>
            <a:off x="4855116" y="929264"/>
            <a:ext cx="3565027" cy="981506"/>
            <a:chOff x="-236556" y="-583319"/>
            <a:chExt cx="5070260" cy="1395918"/>
          </a:xfrm>
        </p:grpSpPr>
        <p:sp>
          <p:nvSpPr>
            <p:cNvPr id="72" name="Shape 72"/>
            <p:cNvSpPr/>
            <p:nvPr/>
          </p:nvSpPr>
          <p:spPr>
            <a:xfrm rot="898786">
              <a:off x="-113518" y="-583319"/>
              <a:ext cx="4947222" cy="80249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algn="ctr" defTabSz="584200">
                <a:defRPr sz="4200">
                  <a:solidFill>
                    <a:srgbClr val="C3971A"/>
                  </a:solidFill>
                  <a:latin typeface="Inkpen2 Script"/>
                  <a:ea typeface="Inkpen2 Script"/>
                  <a:cs typeface="Inkpen2 Script"/>
                  <a:sym typeface="Inkpen2 Script"/>
                </a:defRPr>
              </a:lvl1pPr>
            </a:lstStyle>
            <a:p>
              <a:pPr>
                <a:defRPr sz="1800">
                  <a:solidFill>
                    <a:srgbClr val="000000"/>
                  </a:solidFill>
                </a:defRPr>
              </a:pPr>
              <a:r>
                <a:rPr sz="3000" kern="0" dirty="0">
                  <a:solidFill>
                    <a:srgbClr val="DCDEE0">
                      <a:lumMod val="50000"/>
                    </a:srgb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Safe on the </a:t>
              </a:r>
              <a:r>
                <a:rPr lang="sl-SI" sz="3000" kern="0" dirty="0">
                  <a:solidFill>
                    <a:srgbClr val="DCDEE0">
                      <a:lumMod val="50000"/>
                    </a:srgb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</a:t>
              </a:r>
              <a:r>
                <a:rPr sz="3000" kern="0" dirty="0" err="1">
                  <a:solidFill>
                    <a:srgbClr val="DCDEE0">
                      <a:lumMod val="50000"/>
                    </a:srgb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nternet</a:t>
              </a:r>
              <a:endParaRPr sz="3000" kern="0" dirty="0">
                <a:solidFill>
                  <a:srgbClr val="DCDEE0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77" name="Picture 76"/>
            <p:cNvPicPr/>
            <p:nvPr/>
          </p:nvPicPr>
          <p:blipFill>
            <a:blip r:embed="rId5">
              <a:grayscl/>
              <a:extLst/>
            </a:blip>
            <a:stretch>
              <a:fillRect/>
            </a:stretch>
          </p:blipFill>
          <p:spPr>
            <a:xfrm>
              <a:off x="-236556" y="122626"/>
              <a:ext cx="2016224" cy="689973"/>
            </a:xfrm>
            <a:prstGeom prst="rect">
              <a:avLst/>
            </a:prstGeom>
            <a:effectLst/>
          </p:spPr>
        </p:pic>
      </p:grpSp>
    </p:spTree>
    <p:extLst>
      <p:ext uri="{BB962C8B-B14F-4D97-AF65-F5344CB8AC3E}">
        <p14:creationId xmlns:p14="http://schemas.microsoft.com/office/powerpoint/2010/main" val="40791381"/>
      </p:ext>
    </p:extLst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 advAuto="0"/>
      <p:bldP spid="74" grpId="0" advAuto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4959" y="3058489"/>
            <a:ext cx="8552537" cy="221454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5" tIns="35715" rIns="35715" bIns="35715" numCol="1" spcCol="26787" rtlCol="0" anchor="ctr">
            <a:spAutoFit/>
          </a:bodyPr>
          <a:lstStyle/>
          <a:p>
            <a:pPr marL="401801" indent="-401801" defTabSz="410730" latinLnBrk="1" hangingPunct="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l-SI" sz="3100" kern="0" dirty="0" err="1">
                <a:solidFill>
                  <a:srgbClr val="000000">
                    <a:lumMod val="65000"/>
                    <a:lumOff val="3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Avenir Light"/>
              </a:rPr>
              <a:t>online</a:t>
            </a:r>
            <a:r>
              <a:rPr lang="sl-SI" sz="31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Avenir Light"/>
              </a:rPr>
              <a:t> </a:t>
            </a:r>
            <a:r>
              <a:rPr lang="sl-SI" sz="3100" kern="0" dirty="0" err="1">
                <a:solidFill>
                  <a:srgbClr val="000000">
                    <a:lumMod val="65000"/>
                    <a:lumOff val="3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Avenir Light"/>
              </a:rPr>
              <a:t>frauds</a:t>
            </a:r>
            <a:endParaRPr lang="sl-SI" sz="3100" kern="0" dirty="0">
              <a:solidFill>
                <a:srgbClr val="000000">
                  <a:lumMod val="65000"/>
                  <a:lumOff val="3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Avenir Light"/>
            </a:endParaRPr>
          </a:p>
          <a:p>
            <a:pPr marL="401801" indent="-401801" defTabSz="410730" latinLnBrk="1" hangingPunct="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l-SI" sz="31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Avenir Light"/>
              </a:rPr>
              <a:t>on-line </a:t>
            </a:r>
            <a:r>
              <a:rPr lang="sl-SI" sz="3100" kern="0" dirty="0" err="1">
                <a:solidFill>
                  <a:srgbClr val="000000">
                    <a:lumMod val="65000"/>
                    <a:lumOff val="3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Avenir Light"/>
              </a:rPr>
              <a:t>shopping</a:t>
            </a:r>
            <a:r>
              <a:rPr lang="sl-SI" sz="31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Avenir Light"/>
              </a:rPr>
              <a:t>, e-</a:t>
            </a:r>
            <a:r>
              <a:rPr lang="sl-SI" sz="3100" kern="0" dirty="0" err="1">
                <a:solidFill>
                  <a:srgbClr val="000000">
                    <a:lumMod val="65000"/>
                    <a:lumOff val="3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Avenir Light"/>
              </a:rPr>
              <a:t>banking</a:t>
            </a:r>
            <a:endParaRPr lang="sl-SI" sz="3100" kern="0" dirty="0">
              <a:solidFill>
                <a:srgbClr val="000000">
                  <a:lumMod val="65000"/>
                  <a:lumOff val="3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Avenir Light"/>
            </a:endParaRPr>
          </a:p>
          <a:p>
            <a:pPr marL="401801" indent="-401801" defTabSz="410730" latinLnBrk="1" hangingPunct="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l-SI" sz="3100" kern="0" dirty="0" err="1">
                <a:solidFill>
                  <a:srgbClr val="000000">
                    <a:lumMod val="65000"/>
                    <a:lumOff val="3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Avenir Light"/>
              </a:rPr>
              <a:t>protect</a:t>
            </a:r>
            <a:r>
              <a:rPr lang="sl-SI" sz="31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Avenir Light"/>
              </a:rPr>
              <a:t> </a:t>
            </a:r>
            <a:r>
              <a:rPr lang="sl-SI" sz="3100" kern="0" dirty="0" err="1">
                <a:solidFill>
                  <a:srgbClr val="000000">
                    <a:lumMod val="65000"/>
                    <a:lumOff val="3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Avenir Light"/>
              </a:rPr>
              <a:t>personal</a:t>
            </a:r>
            <a:r>
              <a:rPr lang="sl-SI" sz="31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Avenir Light"/>
              </a:rPr>
              <a:t> </a:t>
            </a:r>
            <a:r>
              <a:rPr lang="sl-SI" sz="3100" kern="0" dirty="0" err="1">
                <a:solidFill>
                  <a:srgbClr val="000000">
                    <a:lumMod val="65000"/>
                    <a:lumOff val="3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Avenir Light"/>
              </a:rPr>
              <a:t>identity</a:t>
            </a:r>
            <a:endParaRPr lang="sl-SI" sz="3100" kern="0" dirty="0">
              <a:solidFill>
                <a:srgbClr val="000000">
                  <a:lumMod val="65000"/>
                  <a:lumOff val="3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Avenir Ligh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84793" y="1010640"/>
            <a:ext cx="5974414" cy="786273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5" tIns="35715" rIns="35715" bIns="35715" numCol="1" spcCol="26787" rtlCol="0" anchor="ctr">
            <a:spAutoFit/>
          </a:bodyPr>
          <a:lstStyle/>
          <a:p>
            <a:pPr algn="ctr" defTabSz="410730" latinLnBrk="1" hangingPunct="0"/>
            <a:r>
              <a:rPr lang="sl-SI" sz="4600" b="1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Avenir Light"/>
              </a:rPr>
              <a:t>OBJECTIVES</a:t>
            </a:r>
          </a:p>
        </p:txBody>
      </p:sp>
    </p:spTree>
    <p:extLst>
      <p:ext uri="{BB962C8B-B14F-4D97-AF65-F5344CB8AC3E}">
        <p14:creationId xmlns:p14="http://schemas.microsoft.com/office/powerpoint/2010/main" val="209615296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symbol-sign-male-female.png"/>
          <p:cNvPicPr/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/>
          </a:blip>
          <a:stretch>
            <a:fillRect/>
          </a:stretch>
        </p:blipFill>
        <p:spPr>
          <a:xfrm>
            <a:off x="3148762" y="3150598"/>
            <a:ext cx="1183520" cy="1183520"/>
          </a:xfrm>
          <a:prstGeom prst="rect">
            <a:avLst/>
          </a:prstGeom>
          <a:ln w="12700">
            <a:miter lim="400000"/>
          </a:ln>
        </p:spPr>
      </p:pic>
      <p:pic>
        <p:nvPicPr>
          <p:cNvPr id="62" name="8962971411932764875.png"/>
          <p:cNvPicPr/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/>
          </a:blip>
          <a:stretch>
            <a:fillRect/>
          </a:stretch>
        </p:blipFill>
        <p:spPr>
          <a:xfrm>
            <a:off x="3016576" y="4715162"/>
            <a:ext cx="1447892" cy="1447892"/>
          </a:xfrm>
          <a:prstGeom prst="rect">
            <a:avLst/>
          </a:prstGeom>
          <a:ln w="12700">
            <a:miter lim="400000"/>
          </a:ln>
        </p:spPr>
      </p:pic>
      <p:sp>
        <p:nvSpPr>
          <p:cNvPr id="63" name="Shape 63"/>
          <p:cNvSpPr/>
          <p:nvPr/>
        </p:nvSpPr>
        <p:spPr>
          <a:xfrm>
            <a:off x="4539404" y="3381639"/>
            <a:ext cx="1549779" cy="14571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5715" tIns="35715" rIns="35715" bIns="35715" anchor="ctr">
            <a:spAutoFit/>
          </a:bodyPr>
          <a:lstStyle/>
          <a:p>
            <a:pPr algn="ctr" defTabSz="410730">
              <a:defRPr sz="1800"/>
            </a:pPr>
            <a:r>
              <a:rPr sz="45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Arial" panose="020B0604020202020204" pitchFamily="34" charset="0"/>
                <a:ea typeface="Helvetica Neue"/>
                <a:cs typeface="Arial" panose="020B0604020202020204" pitchFamily="34" charset="0"/>
                <a:sym typeface="Helvetica Neue"/>
              </a:rPr>
              <a:t>24-54</a:t>
            </a:r>
            <a:br>
              <a:rPr sz="45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Arial" panose="020B0604020202020204" pitchFamily="34" charset="0"/>
                <a:ea typeface="Helvetica Neue"/>
                <a:cs typeface="Arial" panose="020B0604020202020204" pitchFamily="34" charset="0"/>
                <a:sym typeface="Helvetica Neue"/>
              </a:rPr>
            </a:br>
            <a:endParaRPr sz="4500" kern="0" dirty="0">
              <a:solidFill>
                <a:srgbClr val="000000">
                  <a:lumMod val="65000"/>
                  <a:lumOff val="35000"/>
                </a:srgbClr>
              </a:solidFill>
              <a:latin typeface="Arial" panose="020B0604020202020204" pitchFamily="34" charset="0"/>
              <a:ea typeface="Helvetica Neue"/>
              <a:cs typeface="Arial" panose="020B0604020202020204" pitchFamily="34" charset="0"/>
              <a:sym typeface="Helvetica Neue"/>
            </a:endParaRPr>
          </a:p>
        </p:txBody>
      </p:sp>
      <p:sp>
        <p:nvSpPr>
          <p:cNvPr id="64" name="Shape 64"/>
          <p:cNvSpPr/>
          <p:nvPr/>
        </p:nvSpPr>
        <p:spPr>
          <a:xfrm>
            <a:off x="5087778" y="5303018"/>
            <a:ext cx="432804" cy="2721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5715" tIns="35715" rIns="35715" bIns="35715" anchor="ctr">
            <a:spAutoFit/>
          </a:bodyPr>
          <a:lstStyle>
            <a:lvl1pPr algn="ctr" defTabSz="584200">
              <a:defRPr sz="6400" b="1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sz="1800" b="0"/>
            </a:pPr>
            <a:r>
              <a:rPr sz="1300" b="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90604" y="1229684"/>
            <a:ext cx="7965314" cy="1057013"/>
          </a:xfrm>
          <a:prstGeom prst="rect">
            <a:avLst/>
          </a:prstGeom>
          <a:ln w="12700">
            <a:miter lim="400000"/>
          </a:ln>
        </p:spPr>
        <p:txBody>
          <a:bodyPr wrap="none" lIns="35715" tIns="35715" rIns="35715" bIns="35715" anchor="ctr">
            <a:spAutoFit/>
          </a:bodyPr>
          <a:lstStyle>
            <a:lvl1pPr lvl="0">
              <a:defRPr sz="6400" b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Helvetica Neue"/>
                <a:cs typeface="Arial" panose="020B0604020202020204" pitchFamily="34" charset="0"/>
              </a:defRPr>
            </a:lvl1pPr>
          </a:lstStyle>
          <a:p>
            <a:pPr algn="ctr" defTabSz="410730"/>
            <a:r>
              <a:rPr lang="sl-SI" kern="0" dirty="0">
                <a:solidFill>
                  <a:srgbClr val="000000">
                    <a:lumMod val="65000"/>
                    <a:lumOff val="35000"/>
                  </a:srgbClr>
                </a:solidFill>
                <a:sym typeface="Avenir Light"/>
              </a:rPr>
              <a:t>TARGET AUDIENCE</a:t>
            </a:r>
          </a:p>
        </p:txBody>
      </p:sp>
    </p:spTree>
    <p:extLst>
      <p:ext uri="{BB962C8B-B14F-4D97-AF65-F5344CB8AC3E}">
        <p14:creationId xmlns:p14="http://schemas.microsoft.com/office/powerpoint/2010/main" val="1011709381"/>
      </p:ext>
    </p:extLst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 animBg="1" advAuto="0"/>
      <p:bldP spid="62" grpId="0" animBg="1" advAuto="0"/>
      <p:bldP spid="63" grpId="0" animBg="1" advAuto="0"/>
      <p:bldP spid="64" grpId="0" animBg="1" advAuto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551" y="239271"/>
            <a:ext cx="8235767" cy="6264696"/>
          </a:xfrm>
        </p:spPr>
      </p:pic>
    </p:spTree>
    <p:extLst>
      <p:ext uri="{BB962C8B-B14F-4D97-AF65-F5344CB8AC3E}">
        <p14:creationId xmlns:p14="http://schemas.microsoft.com/office/powerpoint/2010/main" val="2889693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3408" y="5311859"/>
            <a:ext cx="1219200" cy="1219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920" y="5332622"/>
            <a:ext cx="1219200" cy="1238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1159" y="5302334"/>
            <a:ext cx="1219200" cy="1238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extBox 1"/>
          <p:cNvSpPr txBox="1"/>
          <p:nvPr/>
        </p:nvSpPr>
        <p:spPr>
          <a:xfrm>
            <a:off x="739618" y="948100"/>
            <a:ext cx="8069396" cy="266900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5" tIns="35715" rIns="35715" bIns="35715" numCol="1" spcCol="26787" rtlCol="0" anchor="ctr">
            <a:spAutoFit/>
          </a:bodyPr>
          <a:lstStyle/>
          <a:p>
            <a:pPr defTabSz="410730">
              <a:defRPr sz="1800">
                <a:solidFill>
                  <a:srgbClr val="000000"/>
                </a:solidFill>
              </a:defRPr>
            </a:pPr>
            <a:r>
              <a:rPr lang="en-US" sz="3400" b="1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Avenir Light"/>
              </a:rPr>
              <a:t>FB: </a:t>
            </a:r>
            <a:r>
              <a:rPr lang="sl-SI" sz="3400" b="1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Avenir Light"/>
              </a:rPr>
              <a:t>33</a:t>
            </a:r>
            <a:r>
              <a:rPr lang="en-US" sz="3400" b="1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Avenir Light"/>
              </a:rPr>
              <a:t>.000 fans </a:t>
            </a:r>
            <a:r>
              <a:rPr lang="sl-SI" sz="3400" b="1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Avenir Light"/>
              </a:rPr>
              <a:t>+</a:t>
            </a:r>
          </a:p>
          <a:p>
            <a:pPr defTabSz="410730">
              <a:defRPr sz="1800">
                <a:solidFill>
                  <a:srgbClr val="000000"/>
                </a:solidFill>
              </a:defRPr>
            </a:pPr>
            <a:r>
              <a:rPr lang="en-US" sz="3400" b="1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Avenir Light"/>
              </a:rPr>
              <a:t>TW: </a:t>
            </a:r>
            <a:r>
              <a:rPr lang="sl-SI" sz="3400" b="1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Avenir Light"/>
              </a:rPr>
              <a:t>10</a:t>
            </a:r>
            <a:r>
              <a:rPr lang="en-US" sz="3400" b="1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Avenir Light"/>
              </a:rPr>
              <a:t>00</a:t>
            </a:r>
            <a:r>
              <a:rPr lang="sl-SI" sz="3400" b="1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Avenir Light"/>
              </a:rPr>
              <a:t> + </a:t>
            </a:r>
            <a:r>
              <a:rPr lang="en-US" sz="3400" b="1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Avenir Light"/>
              </a:rPr>
              <a:t> followers </a:t>
            </a:r>
            <a:endParaRPr lang="sl-SI" sz="3400" b="1" kern="0" dirty="0">
              <a:solidFill>
                <a:srgbClr val="000000">
                  <a:lumMod val="65000"/>
                  <a:lumOff val="3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Avenir Light"/>
            </a:endParaRPr>
          </a:p>
          <a:p>
            <a:pPr defTabSz="410730">
              <a:defRPr sz="1800">
                <a:solidFill>
                  <a:srgbClr val="000000"/>
                </a:solidFill>
              </a:defRPr>
            </a:pPr>
            <a:r>
              <a:rPr lang="en-US" sz="3400" b="1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Avenir Light"/>
              </a:rPr>
              <a:t>newsletter: </a:t>
            </a:r>
            <a:r>
              <a:rPr lang="sl-SI" sz="3400" b="1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Avenir Light"/>
              </a:rPr>
              <a:t>7500 </a:t>
            </a:r>
            <a:r>
              <a:rPr lang="en-US" sz="3400" b="1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Avenir Light"/>
              </a:rPr>
              <a:t>+</a:t>
            </a:r>
          </a:p>
          <a:p>
            <a:pPr defTabSz="410730">
              <a:defRPr sz="1800">
                <a:solidFill>
                  <a:srgbClr val="000000"/>
                </a:solidFill>
              </a:defRPr>
            </a:pPr>
            <a:r>
              <a:rPr lang="en-US" sz="3400" b="1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Avenir Light"/>
              </a:rPr>
              <a:t>site visits: 1</a:t>
            </a:r>
            <a:r>
              <a:rPr lang="sl-SI" sz="3400" b="1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Avenir Light"/>
              </a:rPr>
              <a:t>6</a:t>
            </a:r>
            <a:r>
              <a:rPr lang="en-US" sz="3400" b="1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Avenir Light"/>
              </a:rPr>
              <a:t>0</a:t>
            </a:r>
            <a:r>
              <a:rPr lang="sl-SI" sz="3400" b="1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Avenir Light"/>
              </a:rPr>
              <a:t>.000</a:t>
            </a:r>
            <a:r>
              <a:rPr lang="en-US" sz="3400" b="1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Avenir Light"/>
              </a:rPr>
              <a:t> / </a:t>
            </a:r>
            <a:r>
              <a:rPr lang="sl-SI" sz="3400" b="1" kern="0" dirty="0" err="1">
                <a:solidFill>
                  <a:srgbClr val="000000">
                    <a:lumMod val="65000"/>
                    <a:lumOff val="3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Avenir Light"/>
              </a:rPr>
              <a:t>year</a:t>
            </a:r>
            <a:r>
              <a:rPr lang="en-US" sz="3400" b="1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Avenir Light"/>
              </a:rPr>
              <a:t/>
            </a:r>
            <a:br>
              <a:rPr lang="en-US" sz="3400" b="1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Avenir Light"/>
              </a:rPr>
            </a:br>
            <a:endParaRPr lang="en-US" sz="3400" b="1" kern="0" dirty="0">
              <a:solidFill>
                <a:srgbClr val="000000">
                  <a:lumMod val="65000"/>
                  <a:lumOff val="3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Avenir Light"/>
            </a:endParaRPr>
          </a:p>
        </p:txBody>
      </p:sp>
    </p:spTree>
    <p:extLst>
      <p:ext uri="{BB962C8B-B14F-4D97-AF65-F5344CB8AC3E}">
        <p14:creationId xmlns:p14="http://schemas.microsoft.com/office/powerpoint/2010/main" val="1429431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FB video </a:t>
            </a:r>
            <a:r>
              <a:rPr lang="sl-SI" dirty="0" err="1" smtClean="0"/>
              <a:t>series</a:t>
            </a:r>
            <a:endParaRPr lang="sl-SI" dirty="0"/>
          </a:p>
        </p:txBody>
      </p:sp>
      <p:pic>
        <p:nvPicPr>
          <p:cNvPr id="4" name="Content Placeholder 3">
            <a:hlinkClick r:id="rId2"/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027" y="1844824"/>
            <a:ext cx="8824973" cy="3712643"/>
          </a:xfrm>
        </p:spPr>
      </p:pic>
    </p:spTree>
    <p:extLst>
      <p:ext uri="{BB962C8B-B14F-4D97-AF65-F5344CB8AC3E}">
        <p14:creationId xmlns:p14="http://schemas.microsoft.com/office/powerpoint/2010/main" val="1954798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052737"/>
            <a:ext cx="3065788" cy="477477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812541" y="1670174"/>
            <a:ext cx="4863915" cy="314989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5" tIns="35715" rIns="35715" bIns="35715" numCol="1" spcCol="26787" rtlCol="0" anchor="ctr">
            <a:spAutoFit/>
          </a:bodyPr>
          <a:lstStyle/>
          <a:p>
            <a:pPr algn="ctr" defTabSz="410730" latinLnBrk="1" hangingPunct="0"/>
            <a:r>
              <a:rPr lang="en-US" sz="2000" kern="0" dirty="0">
                <a:solidFill>
                  <a:srgbClr val="000000"/>
                </a:solidFill>
                <a:latin typeface="Avenir Light"/>
                <a:sym typeface="Avenir Light"/>
              </a:rPr>
              <a:t>The European Cyber Security Month</a:t>
            </a:r>
            <a:r>
              <a:rPr lang="sl-SI" sz="2000" kern="0" dirty="0">
                <a:solidFill>
                  <a:srgbClr val="000000"/>
                </a:solidFill>
                <a:latin typeface="Avenir Light"/>
                <a:sym typeface="Avenir Light"/>
              </a:rPr>
              <a:t> </a:t>
            </a:r>
            <a:r>
              <a:rPr lang="en-US" sz="2000" kern="0" dirty="0">
                <a:solidFill>
                  <a:srgbClr val="000000"/>
                </a:solidFill>
                <a:latin typeface="Avenir Light"/>
                <a:sym typeface="Avenir Light"/>
              </a:rPr>
              <a:t>is an advocacy campaign that promotes cyber security among citizens by promoting information security and sharing of good practices and competitions. </a:t>
            </a:r>
            <a:endParaRPr lang="sl-SI" sz="2000" kern="0" dirty="0">
              <a:solidFill>
                <a:srgbClr val="000000"/>
              </a:solidFill>
              <a:latin typeface="Avenir Light"/>
              <a:sym typeface="Avenir Light"/>
            </a:endParaRPr>
          </a:p>
          <a:p>
            <a:pPr algn="ctr" defTabSz="410730" latinLnBrk="1" hangingPunct="0"/>
            <a:endParaRPr lang="sl-SI" sz="2000" kern="0" dirty="0">
              <a:solidFill>
                <a:srgbClr val="000000"/>
              </a:solidFill>
              <a:latin typeface="Avenir Light"/>
              <a:sym typeface="Avenir Light"/>
            </a:endParaRPr>
          </a:p>
          <a:p>
            <a:pPr algn="ctr" defTabSz="410730" latinLnBrk="1" hangingPunct="0"/>
            <a:r>
              <a:rPr lang="en-US" sz="2000" kern="0" dirty="0">
                <a:solidFill>
                  <a:srgbClr val="000000"/>
                </a:solidFill>
                <a:latin typeface="Avenir Light"/>
                <a:sym typeface="Avenir Light"/>
              </a:rPr>
              <a:t>The European Union Agency for Network and Information Security (ENISA), the European Commission and Partners are deploying the </a:t>
            </a:r>
            <a:r>
              <a:rPr lang="sl-SI" sz="2000" kern="0" dirty="0" err="1">
                <a:solidFill>
                  <a:srgbClr val="000000"/>
                </a:solidFill>
                <a:latin typeface="Avenir Light"/>
                <a:sym typeface="Avenir Light"/>
              </a:rPr>
              <a:t>campaign</a:t>
            </a:r>
            <a:r>
              <a:rPr lang="sl-SI" sz="2000" kern="0" dirty="0">
                <a:solidFill>
                  <a:srgbClr val="000000"/>
                </a:solidFill>
                <a:latin typeface="Avenir Light"/>
                <a:sym typeface="Avenir Light"/>
              </a:rPr>
              <a:t> </a:t>
            </a:r>
            <a:r>
              <a:rPr lang="en-US" sz="2000" kern="0" dirty="0">
                <a:solidFill>
                  <a:srgbClr val="000000"/>
                </a:solidFill>
                <a:latin typeface="Avenir Light"/>
                <a:sym typeface="Avenir Light"/>
              </a:rPr>
              <a:t>every October.</a:t>
            </a:r>
            <a:endParaRPr lang="sl-SI" sz="2000" kern="0" dirty="0">
              <a:solidFill>
                <a:srgbClr val="000000"/>
              </a:solidFill>
              <a:latin typeface="Avenir Light"/>
              <a:sym typeface="Avenir Light"/>
            </a:endParaRPr>
          </a:p>
        </p:txBody>
      </p:sp>
    </p:spTree>
    <p:extLst>
      <p:ext uri="{BB962C8B-B14F-4D97-AF65-F5344CB8AC3E}">
        <p14:creationId xmlns:p14="http://schemas.microsoft.com/office/powerpoint/2010/main" val="69591442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7624" y="764703"/>
            <a:ext cx="7345191" cy="2016225"/>
          </a:xfrm>
        </p:spPr>
        <p:txBody>
          <a:bodyPr/>
          <a:lstStyle/>
          <a:p>
            <a:pPr marL="0" indent="0" algn="ctr">
              <a:buNone/>
            </a:pPr>
            <a:r>
              <a:rPr lang="sl-SI" sz="8800" dirty="0" smtClean="0">
                <a:solidFill>
                  <a:srgbClr val="FF7A00"/>
                </a:solidFill>
              </a:rPr>
              <a:t>MOOC-S</a:t>
            </a:r>
          </a:p>
          <a:p>
            <a:pPr marL="0" indent="0" algn="ctr">
              <a:buNone/>
            </a:pPr>
            <a:endParaRPr lang="sl-SI" sz="2400" b="1" dirty="0" smtClean="0">
              <a:solidFill>
                <a:schemeClr val="bg1"/>
              </a:solidFill>
            </a:endParaRPr>
          </a:p>
        </p:txBody>
      </p:sp>
      <p:pic>
        <p:nvPicPr>
          <p:cNvPr id="5" name="Označba mesta vsebin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19872" y="2708920"/>
            <a:ext cx="2517031" cy="2517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PoljeZBesedilom 1"/>
          <p:cNvSpPr txBox="1"/>
          <p:nvPr/>
        </p:nvSpPr>
        <p:spPr>
          <a:xfrm>
            <a:off x="3059832" y="5661248"/>
            <a:ext cx="37738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4000" dirty="0" smtClean="0">
                <a:solidFill>
                  <a:schemeClr val="bg1">
                    <a:lumMod val="75000"/>
                  </a:schemeClr>
                </a:solidFill>
              </a:rPr>
              <a:t>mooc.arnes.si</a:t>
            </a:r>
            <a:endParaRPr lang="sl-SI" sz="40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1983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l-SI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811"/>
            <a:ext cx="9144000" cy="6857189"/>
          </a:xfrm>
        </p:spPr>
      </p:pic>
      <p:sp>
        <p:nvSpPr>
          <p:cNvPr id="5" name="TextBox 4"/>
          <p:cNvSpPr txBox="1"/>
          <p:nvPr/>
        </p:nvSpPr>
        <p:spPr>
          <a:xfrm>
            <a:off x="7020272" y="86307"/>
            <a:ext cx="35153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800" dirty="0" smtClean="0">
                <a:solidFill>
                  <a:srgbClr val="FFFFFF"/>
                </a:solidFill>
              </a:rPr>
              <a:t>(CC) </a:t>
            </a:r>
            <a:r>
              <a:rPr lang="sl-SI" sz="800" dirty="0" err="1" smtClean="0">
                <a:solidFill>
                  <a:srgbClr val="FFFFFF"/>
                </a:solidFill>
              </a:rPr>
              <a:t>wodleywonderworks</a:t>
            </a:r>
            <a:r>
              <a:rPr lang="sl-SI" sz="800" dirty="0">
                <a:solidFill>
                  <a:srgbClr val="FFFFFF"/>
                </a:solidFill>
              </a:rPr>
              <a:t>/</a:t>
            </a:r>
            <a:r>
              <a:rPr lang="sl-SI" sz="800" dirty="0" err="1" smtClean="0">
                <a:solidFill>
                  <a:srgbClr val="FFFFFF"/>
                </a:solidFill>
              </a:rPr>
              <a:t>flickr</a:t>
            </a:r>
            <a:endParaRPr lang="sl-SI" sz="800" dirty="0">
              <a:solidFill>
                <a:srgbClr val="FFFF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5301208"/>
            <a:ext cx="9144000" cy="2185214"/>
          </a:xfrm>
          <a:prstGeom prst="rect">
            <a:avLst/>
          </a:prstGeom>
          <a:solidFill>
            <a:schemeClr val="tx1">
              <a:lumMod val="95000"/>
              <a:lumOff val="5000"/>
              <a:alpha val="35000"/>
            </a:schemeClr>
          </a:solidFill>
        </p:spPr>
        <p:txBody>
          <a:bodyPr wrap="square" rtlCol="0">
            <a:spAutoFit/>
          </a:bodyPr>
          <a:lstStyle/>
          <a:p>
            <a:r>
              <a:rPr lang="sl-SI" sz="3600" dirty="0" smtClean="0">
                <a:solidFill>
                  <a:srgbClr val="FFFFFF"/>
                </a:solidFill>
              </a:rPr>
              <a:t>   </a:t>
            </a:r>
            <a:r>
              <a:rPr lang="sl-SI" sz="4800" dirty="0" smtClean="0">
                <a:solidFill>
                  <a:srgbClr val="FFFFFF"/>
                </a:solidFill>
              </a:rPr>
              <a:t>ARNES </a:t>
            </a:r>
            <a:r>
              <a:rPr lang="sl-SI" sz="4800" dirty="0" err="1" smtClean="0">
                <a:solidFill>
                  <a:srgbClr val="FFFFFF"/>
                </a:solidFill>
              </a:rPr>
              <a:t>has</a:t>
            </a:r>
            <a:r>
              <a:rPr lang="sl-SI" sz="4800" dirty="0" smtClean="0">
                <a:solidFill>
                  <a:srgbClr val="FFFFFF"/>
                </a:solidFill>
              </a:rPr>
              <a:t> </a:t>
            </a:r>
            <a:r>
              <a:rPr lang="sl-SI" sz="4800" dirty="0" err="1" smtClean="0">
                <a:solidFill>
                  <a:srgbClr val="FFFFFF"/>
                </a:solidFill>
              </a:rPr>
              <a:t>been</a:t>
            </a:r>
            <a:r>
              <a:rPr lang="sl-SI" sz="4800" dirty="0" smtClean="0">
                <a:solidFill>
                  <a:srgbClr val="FFFFFF"/>
                </a:solidFill>
              </a:rPr>
              <a:t> </a:t>
            </a:r>
            <a:r>
              <a:rPr lang="en-GB" sz="4800" dirty="0" smtClean="0">
                <a:solidFill>
                  <a:srgbClr val="FFFFFF"/>
                </a:solidFill>
              </a:rPr>
              <a:t>connecting </a:t>
            </a:r>
            <a:r>
              <a:rPr lang="sl-SI" sz="4800" dirty="0" smtClean="0">
                <a:solidFill>
                  <a:srgbClr val="FFFFFF"/>
                </a:solidFill>
              </a:rPr>
              <a:t/>
            </a:r>
            <a:br>
              <a:rPr lang="sl-SI" sz="4800" dirty="0" smtClean="0">
                <a:solidFill>
                  <a:srgbClr val="FFFFFF"/>
                </a:solidFill>
              </a:rPr>
            </a:br>
            <a:r>
              <a:rPr lang="sl-SI" sz="4800" dirty="0" smtClean="0">
                <a:solidFill>
                  <a:srgbClr val="FFFFFF"/>
                </a:solidFill>
              </a:rPr>
              <a:t>  </a:t>
            </a:r>
            <a:r>
              <a:rPr lang="en-GB" sz="4800" dirty="0" smtClean="0">
                <a:solidFill>
                  <a:srgbClr val="FFFFFF"/>
                </a:solidFill>
              </a:rPr>
              <a:t>schools</a:t>
            </a:r>
            <a:r>
              <a:rPr lang="sl-SI" sz="4800" dirty="0" smtClean="0">
                <a:solidFill>
                  <a:srgbClr val="FFFFFF"/>
                </a:solidFill>
              </a:rPr>
              <a:t> </a:t>
            </a:r>
            <a:r>
              <a:rPr lang="sl-SI" sz="4800" dirty="0" err="1" smtClean="0">
                <a:solidFill>
                  <a:srgbClr val="FFFFFF"/>
                </a:solidFill>
              </a:rPr>
              <a:t>for</a:t>
            </a:r>
            <a:r>
              <a:rPr lang="sl-SI" sz="4800" dirty="0" smtClean="0">
                <a:solidFill>
                  <a:srgbClr val="FFFFFF"/>
                </a:solidFill>
              </a:rPr>
              <a:t> (</a:t>
            </a:r>
            <a:r>
              <a:rPr lang="en-GB" sz="4800" dirty="0" smtClean="0">
                <a:solidFill>
                  <a:srgbClr val="FFFFFF"/>
                </a:solidFill>
              </a:rPr>
              <a:t>almost</a:t>
            </a:r>
            <a:r>
              <a:rPr lang="sl-SI" sz="4800" dirty="0" smtClean="0">
                <a:solidFill>
                  <a:srgbClr val="FFFFFF"/>
                </a:solidFill>
              </a:rPr>
              <a:t>)</a:t>
            </a:r>
            <a:r>
              <a:rPr lang="sl-SI" sz="4800" dirty="0">
                <a:solidFill>
                  <a:srgbClr val="FFFFFF"/>
                </a:solidFill>
              </a:rPr>
              <a:t> </a:t>
            </a:r>
            <a:r>
              <a:rPr lang="sl-SI" sz="4800" dirty="0" smtClean="0">
                <a:solidFill>
                  <a:srgbClr val="FFFFFF"/>
                </a:solidFill>
              </a:rPr>
              <a:t>25 </a:t>
            </a:r>
            <a:r>
              <a:rPr lang="sl-SI" sz="4800" dirty="0" err="1" smtClean="0">
                <a:solidFill>
                  <a:srgbClr val="FFFFFF"/>
                </a:solidFill>
              </a:rPr>
              <a:t>years</a:t>
            </a:r>
            <a:endParaRPr lang="en-GB" sz="4800" dirty="0" smtClean="0">
              <a:solidFill>
                <a:srgbClr val="FFFFFF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sl-SI" sz="4000" dirty="0">
              <a:solidFill>
                <a:srgbClr val="FFFFFF"/>
              </a:solidFill>
              <a:ea typeface="ＭＳ Ｐゴシック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7059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err="1" smtClean="0"/>
              <a:t>Building</a:t>
            </a:r>
            <a:r>
              <a:rPr lang="sl-SI" dirty="0" smtClean="0"/>
              <a:t> </a:t>
            </a:r>
            <a:r>
              <a:rPr lang="sl-SI" dirty="0" err="1" smtClean="0"/>
              <a:t>digital</a:t>
            </a:r>
            <a:r>
              <a:rPr lang="sl-SI" dirty="0" smtClean="0"/>
              <a:t> </a:t>
            </a:r>
            <a:r>
              <a:rPr lang="sl-SI" dirty="0" err="1" smtClean="0"/>
              <a:t>competence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l-SI" dirty="0" smtClean="0"/>
              <a:t>DIGCOMP </a:t>
            </a:r>
            <a:r>
              <a:rPr lang="sl-SI" dirty="0" err="1" smtClean="0"/>
              <a:t>framework</a:t>
            </a:r>
            <a:r>
              <a:rPr lang="sl-SI" dirty="0" smtClean="0"/>
              <a:t> (</a:t>
            </a:r>
            <a:r>
              <a:rPr lang="sl-SI" dirty="0" err="1" smtClean="0"/>
              <a:t>safety</a:t>
            </a:r>
            <a:r>
              <a:rPr lang="sl-SI" dirty="0" smtClean="0"/>
              <a:t>)</a:t>
            </a:r>
          </a:p>
          <a:p>
            <a:r>
              <a:rPr lang="sl-SI" dirty="0" err="1" smtClean="0"/>
              <a:t>Integrates</a:t>
            </a:r>
            <a:r>
              <a:rPr lang="sl-SI" dirty="0" smtClean="0"/>
              <a:t> </a:t>
            </a:r>
            <a:r>
              <a:rPr lang="sl-SI" dirty="0" err="1" smtClean="0"/>
              <a:t>basic</a:t>
            </a:r>
            <a:r>
              <a:rPr lang="sl-SI" dirty="0" smtClean="0"/>
              <a:t> </a:t>
            </a:r>
            <a:r>
              <a:rPr lang="sl-SI" dirty="0" err="1" smtClean="0"/>
              <a:t>understanding</a:t>
            </a:r>
            <a:r>
              <a:rPr lang="sl-SI" dirty="0" smtClean="0"/>
              <a:t> </a:t>
            </a:r>
            <a:r>
              <a:rPr lang="sl-SI" dirty="0" err="1" smtClean="0"/>
              <a:t>and</a:t>
            </a:r>
            <a:r>
              <a:rPr lang="sl-SI" dirty="0" smtClean="0"/>
              <a:t> </a:t>
            </a:r>
            <a:r>
              <a:rPr lang="sl-SI" dirty="0" err="1" smtClean="0"/>
              <a:t>expert</a:t>
            </a:r>
            <a:r>
              <a:rPr lang="sl-SI" dirty="0" smtClean="0"/>
              <a:t> </a:t>
            </a:r>
            <a:r>
              <a:rPr lang="sl-SI" dirty="0" err="1" smtClean="0"/>
              <a:t>sources</a:t>
            </a:r>
            <a:endParaRPr lang="sl-SI" dirty="0" smtClean="0"/>
          </a:p>
          <a:p>
            <a:r>
              <a:rPr lang="sl-SI" dirty="0" err="1" smtClean="0"/>
              <a:t>Primary</a:t>
            </a:r>
            <a:r>
              <a:rPr lang="sl-SI" dirty="0" smtClean="0"/>
              <a:t> </a:t>
            </a:r>
            <a:r>
              <a:rPr lang="sl-SI" dirty="0" err="1" smtClean="0"/>
              <a:t>target</a:t>
            </a:r>
            <a:r>
              <a:rPr lang="sl-SI" dirty="0" smtClean="0"/>
              <a:t> </a:t>
            </a:r>
            <a:r>
              <a:rPr lang="sl-SI" dirty="0" err="1" smtClean="0"/>
              <a:t>audience</a:t>
            </a:r>
            <a:r>
              <a:rPr lang="sl-SI" dirty="0" smtClean="0"/>
              <a:t>: </a:t>
            </a:r>
            <a:r>
              <a:rPr lang="sl-SI" dirty="0" err="1" smtClean="0"/>
              <a:t>educators</a:t>
            </a:r>
            <a:endParaRPr lang="sl-SI" dirty="0" smtClean="0"/>
          </a:p>
          <a:p>
            <a:pPr lvl="1"/>
            <a:r>
              <a:rPr lang="sl-SI" dirty="0" err="1" smtClean="0"/>
              <a:t>Variations</a:t>
            </a:r>
            <a:endParaRPr lang="sl-SI" dirty="0" smtClean="0"/>
          </a:p>
          <a:p>
            <a:r>
              <a:rPr lang="sl-SI" dirty="0" err="1" smtClean="0"/>
              <a:t>Mozilla</a:t>
            </a:r>
            <a:r>
              <a:rPr lang="sl-SI" dirty="0" smtClean="0"/>
              <a:t> open </a:t>
            </a:r>
            <a:r>
              <a:rPr lang="sl-SI" dirty="0" err="1" smtClean="0"/>
              <a:t>badges</a:t>
            </a:r>
            <a:endParaRPr lang="sl-SI" dirty="0" smtClean="0"/>
          </a:p>
          <a:p>
            <a:pPr lvl="1"/>
            <a:r>
              <a:rPr lang="sl-SI" dirty="0" err="1" smtClean="0"/>
              <a:t>Valid</a:t>
            </a:r>
            <a:r>
              <a:rPr lang="sl-SI" dirty="0" smtClean="0"/>
              <a:t> </a:t>
            </a:r>
            <a:r>
              <a:rPr lang="sl-SI" dirty="0" err="1" smtClean="0"/>
              <a:t>certificate</a:t>
            </a:r>
            <a:r>
              <a:rPr lang="sl-SI" dirty="0" smtClean="0"/>
              <a:t> </a:t>
            </a:r>
            <a:r>
              <a:rPr lang="sl-SI" dirty="0" err="1" smtClean="0"/>
              <a:t>for</a:t>
            </a:r>
            <a:r>
              <a:rPr lang="sl-SI" dirty="0" smtClean="0"/>
              <a:t> </a:t>
            </a:r>
            <a:r>
              <a:rPr lang="sl-SI" dirty="0" err="1" smtClean="0"/>
              <a:t>promotion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4157217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88640" y="-29072"/>
            <a:ext cx="10369152" cy="6916143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 bwMode="auto">
          <a:xfrm>
            <a:off x="-1205178" y="-81440"/>
            <a:ext cx="11809312" cy="6953976"/>
          </a:xfrm>
          <a:prstGeom prst="rect">
            <a:avLst/>
          </a:prstGeom>
          <a:solidFill>
            <a:schemeClr val="tx1">
              <a:alpha val="71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buClr>
                <a:srgbClr val="DD8729"/>
              </a:buClr>
              <a:buSzPct val="70000"/>
            </a:pPr>
            <a:endParaRPr lang="sl-SI" sz="3200" dirty="0" smtClean="0">
              <a:solidFill>
                <a:srgbClr val="000000"/>
              </a:solidFill>
              <a:ea typeface="ＭＳ Ｐゴシック" pitchFamily="1" charset="-128"/>
              <a:cs typeface="ＭＳ Ｐゴシック" pitchFamily="1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389" y="728409"/>
            <a:ext cx="8065269" cy="540118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sl-SI" sz="3600" dirty="0" smtClean="0">
                <a:solidFill>
                  <a:schemeClr val="bg1"/>
                </a:solidFill>
              </a:rPr>
              <a:t>MOOC-S in </a:t>
            </a:r>
            <a:r>
              <a:rPr lang="en-GB" sz="3600" dirty="0" smtClean="0">
                <a:solidFill>
                  <a:schemeClr val="bg1"/>
                </a:solidFill>
              </a:rPr>
              <a:t>numbers</a:t>
            </a:r>
          </a:p>
          <a:p>
            <a:pPr marL="0" indent="0">
              <a:buNone/>
            </a:pPr>
            <a:endParaRPr lang="sl-SI" sz="800" dirty="0" smtClean="0">
              <a:solidFill>
                <a:schemeClr val="bg1"/>
              </a:solidFill>
            </a:endParaRPr>
          </a:p>
          <a:p>
            <a:r>
              <a:rPr lang="en-GB" dirty="0" smtClean="0">
                <a:solidFill>
                  <a:schemeClr val="bg1"/>
                </a:solidFill>
              </a:rPr>
              <a:t>Two editions per year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3 </a:t>
            </a:r>
            <a:r>
              <a:rPr lang="sl-SI" dirty="0" smtClean="0">
                <a:solidFill>
                  <a:schemeClr val="bg1"/>
                </a:solidFill>
              </a:rPr>
              <a:t>w</a:t>
            </a:r>
            <a:r>
              <a:rPr lang="en-GB" dirty="0" err="1" smtClean="0">
                <a:solidFill>
                  <a:schemeClr val="bg1"/>
                </a:solidFill>
              </a:rPr>
              <a:t>eeks</a:t>
            </a:r>
            <a:r>
              <a:rPr lang="en-GB" dirty="0" smtClean="0">
                <a:solidFill>
                  <a:schemeClr val="bg1"/>
                </a:solidFill>
              </a:rPr>
              <a:t> </a:t>
            </a:r>
            <a:r>
              <a:rPr lang="en-GB" dirty="0" smtClean="0">
                <a:solidFill>
                  <a:schemeClr val="bg1"/>
                </a:solidFill>
              </a:rPr>
              <a:t>of online learning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Videos, reading, </a:t>
            </a:r>
            <a:r>
              <a:rPr lang="en-GB" dirty="0" smtClean="0">
                <a:solidFill>
                  <a:schemeClr val="bg1"/>
                </a:solidFill>
              </a:rPr>
              <a:t>quizzes</a:t>
            </a:r>
            <a:endParaRPr lang="sl-SI" dirty="0" smtClean="0">
              <a:solidFill>
                <a:schemeClr val="bg1"/>
              </a:solidFill>
            </a:endParaRPr>
          </a:p>
          <a:p>
            <a:r>
              <a:rPr lang="sl-SI" dirty="0" err="1" smtClean="0">
                <a:solidFill>
                  <a:schemeClr val="bg1"/>
                </a:solidFill>
              </a:rPr>
              <a:t>Live</a:t>
            </a:r>
            <a:r>
              <a:rPr lang="sl-SI" dirty="0" smtClean="0">
                <a:solidFill>
                  <a:schemeClr val="bg1"/>
                </a:solidFill>
              </a:rPr>
              <a:t> </a:t>
            </a:r>
            <a:r>
              <a:rPr lang="sl-SI" dirty="0" err="1" smtClean="0">
                <a:solidFill>
                  <a:schemeClr val="bg1"/>
                </a:solidFill>
              </a:rPr>
              <a:t>workshops</a:t>
            </a:r>
            <a:r>
              <a:rPr lang="sl-SI" dirty="0" smtClean="0">
                <a:solidFill>
                  <a:schemeClr val="bg1"/>
                </a:solidFill>
              </a:rPr>
              <a:t> – real </a:t>
            </a:r>
            <a:r>
              <a:rPr lang="sl-SI" dirty="0" err="1" smtClean="0">
                <a:solidFill>
                  <a:schemeClr val="bg1"/>
                </a:solidFill>
              </a:rPr>
              <a:t>cases</a:t>
            </a:r>
            <a:endParaRPr lang="en-GB" dirty="0" smtClean="0">
              <a:solidFill>
                <a:schemeClr val="bg1"/>
              </a:solidFill>
            </a:endParaRPr>
          </a:p>
          <a:p>
            <a:r>
              <a:rPr lang="en-GB" dirty="0" smtClean="0">
                <a:solidFill>
                  <a:schemeClr val="bg1"/>
                </a:solidFill>
              </a:rPr>
              <a:t>Over </a:t>
            </a:r>
            <a:r>
              <a:rPr lang="en-GB" dirty="0" smtClean="0">
                <a:solidFill>
                  <a:schemeClr val="bg1"/>
                </a:solidFill>
              </a:rPr>
              <a:t>5</a:t>
            </a:r>
            <a:r>
              <a:rPr lang="sl-SI" dirty="0">
                <a:solidFill>
                  <a:schemeClr val="bg1"/>
                </a:solidFill>
              </a:rPr>
              <a:t>6</a:t>
            </a:r>
            <a:r>
              <a:rPr lang="en-GB" dirty="0" smtClean="0">
                <a:solidFill>
                  <a:schemeClr val="bg1"/>
                </a:solidFill>
              </a:rPr>
              <a:t>00 </a:t>
            </a:r>
            <a:r>
              <a:rPr lang="en-GB" dirty="0" smtClean="0">
                <a:solidFill>
                  <a:schemeClr val="bg1"/>
                </a:solidFill>
              </a:rPr>
              <a:t>participants in </a:t>
            </a:r>
            <a:r>
              <a:rPr lang="sl-SI" dirty="0" smtClean="0">
                <a:solidFill>
                  <a:schemeClr val="bg1"/>
                </a:solidFill>
              </a:rPr>
              <a:t>8</a:t>
            </a:r>
            <a:r>
              <a:rPr lang="en-GB" dirty="0" smtClean="0">
                <a:solidFill>
                  <a:schemeClr val="bg1"/>
                </a:solidFill>
              </a:rPr>
              <a:t> </a:t>
            </a:r>
            <a:r>
              <a:rPr lang="en-GB" dirty="0" smtClean="0">
                <a:solidFill>
                  <a:schemeClr val="bg1"/>
                </a:solidFill>
              </a:rPr>
              <a:t>editions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65 % finished the online course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55 % finished online + offline workshop</a:t>
            </a:r>
          </a:p>
          <a:p>
            <a:endParaRPr lang="sl-SI" dirty="0" smtClean="0"/>
          </a:p>
          <a:p>
            <a:endParaRPr lang="sl-SI" dirty="0"/>
          </a:p>
        </p:txBody>
      </p:sp>
      <p:sp>
        <p:nvSpPr>
          <p:cNvPr id="5" name="TextBox 4"/>
          <p:cNvSpPr txBox="1"/>
          <p:nvPr/>
        </p:nvSpPr>
        <p:spPr>
          <a:xfrm>
            <a:off x="7170311" y="116632"/>
            <a:ext cx="252028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buClr>
                <a:srgbClr val="DD8729"/>
              </a:buClr>
              <a:buSzPct val="70000"/>
            </a:pPr>
            <a:r>
              <a:rPr lang="sl-SI" sz="800" dirty="0" smtClean="0">
                <a:solidFill>
                  <a:srgbClr val="FFFFFF"/>
                </a:solidFill>
                <a:ea typeface="ＭＳ Ｐゴシック" pitchFamily="1" charset="-128"/>
              </a:rPr>
              <a:t>(CC) </a:t>
            </a:r>
            <a:r>
              <a:rPr lang="sl-SI" sz="800" dirty="0" err="1" smtClean="0">
                <a:solidFill>
                  <a:srgbClr val="FFFFFF"/>
                </a:solidFill>
                <a:ea typeface="ＭＳ Ｐゴシック" pitchFamily="1" charset="-128"/>
              </a:rPr>
              <a:t>Mirci</a:t>
            </a:r>
            <a:r>
              <a:rPr lang="sl-SI" sz="800" dirty="0" smtClean="0">
                <a:solidFill>
                  <a:srgbClr val="FFFFFF"/>
                </a:solidFill>
                <a:ea typeface="ＭＳ Ｐゴシック" pitchFamily="1" charset="-128"/>
              </a:rPr>
              <a:t>/</a:t>
            </a:r>
            <a:r>
              <a:rPr lang="sl-SI" sz="800" dirty="0" err="1" smtClean="0">
                <a:solidFill>
                  <a:srgbClr val="FFFFFF"/>
                </a:solidFill>
                <a:ea typeface="ＭＳ Ｐゴシック" pitchFamily="1" charset="-128"/>
              </a:rPr>
              <a:t>Flikr</a:t>
            </a:r>
            <a:endParaRPr lang="sl-SI" sz="800" dirty="0">
              <a:solidFill>
                <a:srgbClr val="FFFFFF"/>
              </a:solidFill>
              <a:ea typeface="ＭＳ Ｐゴシック" pitchFamily="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06947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-17016"/>
            <a:ext cx="9337040" cy="6892384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3648" y="548680"/>
            <a:ext cx="6552728" cy="720080"/>
          </a:xfrm>
          <a:solidFill>
            <a:srgbClr val="996633">
              <a:alpha val="32000"/>
            </a:srgbClr>
          </a:solidFill>
          <a:effectLst>
            <a:softEdge rad="63500"/>
          </a:effectLst>
        </p:spPr>
        <p:txBody>
          <a:bodyPr/>
          <a:lstStyle/>
          <a:p>
            <a:pPr marL="0" indent="0">
              <a:buNone/>
            </a:pPr>
            <a:r>
              <a:rPr lang="en-GB" sz="4800" dirty="0" smtClean="0">
                <a:solidFill>
                  <a:schemeClr val="bg1"/>
                </a:solidFill>
              </a:rPr>
              <a:t>Building</a:t>
            </a:r>
            <a:r>
              <a:rPr lang="sl-SI" sz="4800" dirty="0" smtClean="0">
                <a:solidFill>
                  <a:schemeClr val="bg1"/>
                </a:solidFill>
              </a:rPr>
              <a:t> </a:t>
            </a:r>
            <a:r>
              <a:rPr lang="en-GB" sz="4800" dirty="0" smtClean="0">
                <a:solidFill>
                  <a:schemeClr val="bg1"/>
                </a:solidFill>
              </a:rPr>
              <a:t>the community</a:t>
            </a:r>
            <a:endParaRPr lang="en-GB" sz="48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847856" y="6527968"/>
            <a:ext cx="259228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800" dirty="0">
                <a:solidFill>
                  <a:srgbClr val="FFFFFF"/>
                </a:solidFill>
              </a:rPr>
              <a:t>(CC) </a:t>
            </a:r>
            <a:r>
              <a:rPr lang="sl-SI" sz="800" dirty="0" err="1">
                <a:solidFill>
                  <a:srgbClr val="FFFFFF"/>
                </a:solidFill>
              </a:rPr>
              <a:t>AnthonyFine</a:t>
            </a:r>
            <a:r>
              <a:rPr lang="sl-SI" sz="800" dirty="0">
                <a:solidFill>
                  <a:srgbClr val="FFFFFF"/>
                </a:solidFill>
              </a:rPr>
              <a:t>/</a:t>
            </a:r>
            <a:r>
              <a:rPr lang="sl-SI" sz="800" dirty="0" err="1">
                <a:solidFill>
                  <a:srgbClr val="FFFFFF"/>
                </a:solidFill>
              </a:rPr>
              <a:t>Flickr</a:t>
            </a:r>
            <a:endParaRPr lang="sl-SI" sz="8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728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err="1" smtClean="0"/>
              <a:t>Work</a:t>
            </a:r>
            <a:r>
              <a:rPr lang="sl-SI" dirty="0" smtClean="0"/>
              <a:t> </a:t>
            </a:r>
            <a:r>
              <a:rPr lang="sl-SI" dirty="0" err="1" smtClean="0"/>
              <a:t>with</a:t>
            </a:r>
            <a:r>
              <a:rPr lang="sl-SI" dirty="0" smtClean="0"/>
              <a:t> </a:t>
            </a:r>
            <a:r>
              <a:rPr lang="sl-SI" dirty="0" err="1" smtClean="0"/>
              <a:t>different</a:t>
            </a:r>
            <a:r>
              <a:rPr lang="sl-SI" dirty="0" smtClean="0"/>
              <a:t> </a:t>
            </a:r>
            <a:r>
              <a:rPr lang="sl-SI" dirty="0" err="1" smtClean="0"/>
              <a:t>target</a:t>
            </a:r>
            <a:r>
              <a:rPr lang="sl-SI" dirty="0" smtClean="0"/>
              <a:t> </a:t>
            </a:r>
            <a:r>
              <a:rPr lang="sl-SI" dirty="0" err="1" smtClean="0"/>
              <a:t>groups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sl-SI" dirty="0" err="1" smtClean="0"/>
              <a:t>Banks</a:t>
            </a:r>
            <a:r>
              <a:rPr lang="sl-SI" dirty="0" smtClean="0"/>
              <a:t>, </a:t>
            </a:r>
            <a:r>
              <a:rPr lang="sl-SI" dirty="0" err="1" smtClean="0"/>
              <a:t>SMEs</a:t>
            </a:r>
            <a:endParaRPr lang="sl-SI" dirty="0" smtClean="0"/>
          </a:p>
          <a:p>
            <a:r>
              <a:rPr lang="sl-SI" dirty="0" err="1" smtClean="0"/>
              <a:t>Govt</a:t>
            </a:r>
            <a:r>
              <a:rPr lang="sl-SI" dirty="0" smtClean="0"/>
              <a:t>/</a:t>
            </a:r>
            <a:r>
              <a:rPr lang="sl-SI" dirty="0" err="1" smtClean="0"/>
              <a:t>military</a:t>
            </a:r>
            <a:r>
              <a:rPr lang="sl-SI" dirty="0" smtClean="0"/>
              <a:t>/police</a:t>
            </a:r>
          </a:p>
          <a:p>
            <a:r>
              <a:rPr lang="sl-SI" dirty="0" smtClean="0"/>
              <a:t>IT </a:t>
            </a:r>
            <a:r>
              <a:rPr lang="sl-SI" dirty="0" err="1" smtClean="0"/>
              <a:t>enthusiasts</a:t>
            </a:r>
            <a:r>
              <a:rPr lang="sl-SI" dirty="0" smtClean="0"/>
              <a:t>, </a:t>
            </a:r>
            <a:r>
              <a:rPr lang="sl-SI" dirty="0" err="1" smtClean="0"/>
              <a:t>privacy</a:t>
            </a:r>
            <a:r>
              <a:rPr lang="sl-SI" dirty="0" smtClean="0"/>
              <a:t> </a:t>
            </a:r>
            <a:r>
              <a:rPr lang="sl-SI" dirty="0" err="1" smtClean="0"/>
              <a:t>advocates</a:t>
            </a:r>
            <a:endParaRPr lang="sl-SI" dirty="0" smtClean="0"/>
          </a:p>
          <a:p>
            <a:r>
              <a:rPr lang="sl-SI" dirty="0" err="1" smtClean="0"/>
              <a:t>Teachers</a:t>
            </a:r>
            <a:r>
              <a:rPr lang="sl-SI" dirty="0" smtClean="0"/>
              <a:t>/</a:t>
            </a:r>
            <a:r>
              <a:rPr lang="sl-SI" dirty="0" err="1" smtClean="0"/>
              <a:t>parents</a:t>
            </a:r>
            <a:r>
              <a:rPr lang="sl-SI" dirty="0" smtClean="0"/>
              <a:t>/</a:t>
            </a:r>
            <a:r>
              <a:rPr lang="sl-SI" dirty="0" err="1" smtClean="0"/>
              <a:t>librarians</a:t>
            </a:r>
            <a:endParaRPr lang="sl-SI" dirty="0" smtClean="0"/>
          </a:p>
          <a:p>
            <a:r>
              <a:rPr lang="sl-SI" dirty="0" err="1" smtClean="0"/>
              <a:t>Headmasters</a:t>
            </a:r>
            <a:endParaRPr lang="sl-SI" dirty="0" smtClean="0"/>
          </a:p>
          <a:p>
            <a:r>
              <a:rPr lang="sl-SI" dirty="0" err="1" smtClean="0"/>
              <a:t>Students</a:t>
            </a:r>
            <a:endParaRPr lang="sl-SI" dirty="0" smtClean="0"/>
          </a:p>
          <a:p>
            <a:r>
              <a:rPr lang="sl-SI" dirty="0" err="1" smtClean="0"/>
              <a:t>Child</a:t>
            </a:r>
            <a:r>
              <a:rPr lang="sl-SI" dirty="0" smtClean="0"/>
              <a:t> </a:t>
            </a:r>
            <a:r>
              <a:rPr lang="sl-SI" dirty="0" err="1" smtClean="0"/>
              <a:t>neurologists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4154578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err="1" smtClean="0"/>
              <a:t>Wide</a:t>
            </a:r>
            <a:r>
              <a:rPr lang="sl-SI" dirty="0" smtClean="0"/>
              <a:t> </a:t>
            </a:r>
            <a:r>
              <a:rPr lang="sl-SI" dirty="0" err="1" smtClean="0"/>
              <a:t>spectrum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l-SI" dirty="0" err="1"/>
              <a:t>Cybersecurity</a:t>
            </a:r>
            <a:r>
              <a:rPr lang="sl-SI" dirty="0"/>
              <a:t>, </a:t>
            </a:r>
            <a:r>
              <a:rPr lang="sl-SI" dirty="0" err="1"/>
              <a:t>online</a:t>
            </a:r>
            <a:r>
              <a:rPr lang="sl-SI" dirty="0"/>
              <a:t> </a:t>
            </a:r>
            <a:r>
              <a:rPr lang="sl-SI" dirty="0" err="1"/>
              <a:t>scams</a:t>
            </a:r>
            <a:r>
              <a:rPr lang="sl-SI" dirty="0"/>
              <a:t>, </a:t>
            </a:r>
            <a:r>
              <a:rPr lang="sl-SI" dirty="0" err="1"/>
              <a:t>privacy</a:t>
            </a:r>
            <a:r>
              <a:rPr lang="sl-SI" dirty="0"/>
              <a:t>, </a:t>
            </a:r>
            <a:r>
              <a:rPr lang="sl-SI" dirty="0" err="1"/>
              <a:t>cyberbullying</a:t>
            </a:r>
            <a:r>
              <a:rPr lang="sl-SI" dirty="0"/>
              <a:t>, </a:t>
            </a:r>
            <a:r>
              <a:rPr lang="sl-SI" dirty="0" err="1"/>
              <a:t>fake</a:t>
            </a:r>
            <a:r>
              <a:rPr lang="sl-SI" dirty="0"/>
              <a:t> </a:t>
            </a:r>
            <a:r>
              <a:rPr lang="sl-SI" dirty="0" err="1"/>
              <a:t>news</a:t>
            </a:r>
            <a:endParaRPr lang="sl-SI" dirty="0"/>
          </a:p>
          <a:p>
            <a:r>
              <a:rPr lang="sl-SI" dirty="0" err="1" smtClean="0"/>
              <a:t>Workshops</a:t>
            </a:r>
            <a:r>
              <a:rPr lang="sl-SI" dirty="0" smtClean="0"/>
              <a:t>, </a:t>
            </a:r>
            <a:r>
              <a:rPr lang="sl-SI" dirty="0" err="1" smtClean="0"/>
              <a:t>lectures</a:t>
            </a:r>
            <a:r>
              <a:rPr lang="sl-SI" dirty="0" smtClean="0"/>
              <a:t>, </a:t>
            </a:r>
            <a:r>
              <a:rPr lang="sl-SI" dirty="0" err="1" smtClean="0"/>
              <a:t>roundtables</a:t>
            </a:r>
            <a:r>
              <a:rPr lang="sl-SI" dirty="0" smtClean="0"/>
              <a:t>, </a:t>
            </a:r>
            <a:r>
              <a:rPr lang="sl-SI" dirty="0" err="1" smtClean="0"/>
              <a:t>media</a:t>
            </a:r>
            <a:r>
              <a:rPr lang="sl-SI" dirty="0" smtClean="0"/>
              <a:t> </a:t>
            </a:r>
            <a:r>
              <a:rPr lang="sl-SI" dirty="0" err="1" smtClean="0"/>
              <a:t>interviews</a:t>
            </a:r>
            <a:endParaRPr lang="sl-SI" dirty="0" smtClean="0"/>
          </a:p>
          <a:p>
            <a:r>
              <a:rPr lang="sl-SI" dirty="0" err="1" smtClean="0"/>
              <a:t>Course</a:t>
            </a:r>
            <a:r>
              <a:rPr lang="sl-SI" dirty="0" smtClean="0"/>
              <a:t> </a:t>
            </a:r>
            <a:r>
              <a:rPr lang="sl-SI" dirty="0"/>
              <a:t>on </a:t>
            </a:r>
            <a:r>
              <a:rPr lang="sl-SI" dirty="0" err="1"/>
              <a:t>media</a:t>
            </a:r>
            <a:r>
              <a:rPr lang="sl-SI" dirty="0"/>
              <a:t> </a:t>
            </a:r>
            <a:r>
              <a:rPr lang="sl-SI" dirty="0" err="1" smtClean="0"/>
              <a:t>literacy</a:t>
            </a:r>
            <a:r>
              <a:rPr lang="sl-SI" dirty="0" smtClean="0"/>
              <a:t> in </a:t>
            </a:r>
            <a:r>
              <a:rPr lang="sl-SI" dirty="0" err="1" smtClean="0"/>
              <a:t>schools</a:t>
            </a:r>
            <a:endParaRPr lang="sl-SI" dirty="0" smtClean="0"/>
          </a:p>
          <a:p>
            <a:r>
              <a:rPr lang="sl-SI" dirty="0" err="1" smtClean="0"/>
              <a:t>Collaboration</a:t>
            </a:r>
            <a:r>
              <a:rPr lang="sl-SI" dirty="0" smtClean="0"/>
              <a:t> </a:t>
            </a:r>
            <a:r>
              <a:rPr lang="sl-SI" dirty="0" err="1" smtClean="0"/>
              <a:t>with</a:t>
            </a:r>
            <a:r>
              <a:rPr lang="sl-SI" dirty="0" smtClean="0"/>
              <a:t> </a:t>
            </a:r>
            <a:r>
              <a:rPr lang="sl-SI" dirty="0" err="1" smtClean="0"/>
              <a:t>institutions</a:t>
            </a:r>
            <a:r>
              <a:rPr lang="sl-SI" dirty="0" smtClean="0"/>
              <a:t> &amp; </a:t>
            </a:r>
            <a:r>
              <a:rPr lang="sl-SI" dirty="0" err="1" smtClean="0"/>
              <a:t>experts</a:t>
            </a:r>
            <a:endParaRPr lang="sl-SI" dirty="0" smtClean="0"/>
          </a:p>
          <a:p>
            <a:pPr lvl="1"/>
            <a:r>
              <a:rPr lang="sl-SI" dirty="0" err="1" smtClean="0"/>
              <a:t>Information</a:t>
            </a:r>
            <a:r>
              <a:rPr lang="sl-SI" dirty="0" smtClean="0"/>
              <a:t> </a:t>
            </a:r>
            <a:r>
              <a:rPr lang="sl-SI" dirty="0" err="1" smtClean="0"/>
              <a:t>commissioner</a:t>
            </a:r>
            <a:endParaRPr lang="sl-SI" dirty="0" smtClean="0"/>
          </a:p>
          <a:p>
            <a:r>
              <a:rPr lang="sl-SI" dirty="0" smtClean="0"/>
              <a:t>IGF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464287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://storage.theinformationdaily.com/images/medium/99.jpg"/>
          <p:cNvPicPr>
            <a:picLocks noChangeAspect="1" noChangeArrowheads="1"/>
          </p:cNvPicPr>
          <p:nvPr/>
        </p:nvPicPr>
        <p:blipFill>
          <a:blip r:embed="rId3" cstate="print"/>
          <a:srcRect r="24082"/>
          <a:stretch>
            <a:fillRect/>
          </a:stretch>
        </p:blipFill>
        <p:spPr bwMode="auto">
          <a:xfrm>
            <a:off x="-1153144" y="-13883"/>
            <a:ext cx="10297144" cy="6858000"/>
          </a:xfrm>
          <a:prstGeom prst="rect">
            <a:avLst/>
          </a:prstGeom>
          <a:noFill/>
        </p:spPr>
      </p:pic>
      <p:sp>
        <p:nvSpPr>
          <p:cNvPr id="5" name="Content Placeholder 3"/>
          <p:cNvSpPr txBox="1">
            <a:spLocks noGrp="1"/>
          </p:cNvSpPr>
          <p:nvPr>
            <p:ph idx="1"/>
          </p:nvPr>
        </p:nvSpPr>
        <p:spPr>
          <a:xfrm>
            <a:off x="3103712" y="4036569"/>
            <a:ext cx="5665004" cy="2571617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marL="0" indent="0" algn="r">
              <a:buNone/>
            </a:pPr>
            <a:r>
              <a:rPr lang="sl-SI" sz="3800" b="1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‟</a:t>
            </a:r>
            <a:r>
              <a:rPr lang="sl-SI" sz="3800" i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Keep</a:t>
            </a:r>
            <a:r>
              <a:rPr lang="sl-SI" sz="38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l-SI" sz="3800" i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</a:t>
            </a:r>
            <a:r>
              <a:rPr lang="sl-SI" sz="38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l-SI" sz="3800" i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eyes</a:t>
            </a:r>
            <a:r>
              <a:rPr lang="sl-SI" sz="38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open </a:t>
            </a:r>
            <a:r>
              <a:rPr lang="sl-SI" sz="3800" i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sl-SI" sz="38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l-SI" sz="3800" i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</a:t>
            </a:r>
            <a:r>
              <a:rPr lang="sl-SI" sz="38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l-SI" sz="3800" i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common</a:t>
            </a:r>
            <a:r>
              <a:rPr lang="sl-SI" sz="38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l-SI" sz="3800" i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sense</a:t>
            </a:r>
            <a:r>
              <a:rPr lang="sl-SI" sz="38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!“</a:t>
            </a:r>
          </a:p>
          <a:p>
            <a:pPr marL="0" indent="0" algn="r">
              <a:buNone/>
            </a:pPr>
            <a:r>
              <a:rPr lang="sl-SI" sz="4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l-SI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European</a:t>
            </a:r>
            <a:r>
              <a:rPr lang="sl-SI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l-SI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Commissioner</a:t>
            </a:r>
            <a:r>
              <a:rPr lang="sl-SI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l-SI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sl-SI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l-SI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Digital</a:t>
            </a:r>
            <a:r>
              <a:rPr lang="sl-SI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l-SI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Agenda </a:t>
            </a:r>
            <a:r>
              <a:rPr lang="sl-SI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Neelie</a:t>
            </a:r>
            <a:r>
              <a:rPr lang="sl-SI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l-SI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Kroes</a:t>
            </a:r>
            <a:r>
              <a:rPr lang="sl-SI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08669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685010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7504" y="147990"/>
            <a:ext cx="1800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(CC) </a:t>
            </a:r>
            <a:r>
              <a:rPr kumimoji="0" lang="sl-SI" sz="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Brewbooks</a:t>
            </a:r>
            <a:r>
              <a:rPr kumimoji="0" lang="sl-SI" sz="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/</a:t>
            </a:r>
            <a:r>
              <a:rPr kumimoji="0" lang="sl-SI" sz="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Flickr</a:t>
            </a:r>
            <a:endParaRPr kumimoji="0" lang="sl-SI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5733256"/>
            <a:ext cx="9144000" cy="1124744"/>
          </a:xfrm>
          <a:prstGeom prst="rect">
            <a:avLst/>
          </a:prstGeom>
          <a:solidFill>
            <a:schemeClr val="bg2">
              <a:lumMod val="50000"/>
              <a:alpha val="52000"/>
            </a:schemeClr>
          </a:solidFill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rgbClr val="919293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rgbClr val="919293"/>
                </a:solidFill>
                <a:latin typeface="Arial" charset="0"/>
                <a:ea typeface="ＭＳ Ｐゴシック" pitchFamily="1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rgbClr val="919293"/>
                </a:solidFill>
                <a:latin typeface="Arial" charset="0"/>
                <a:ea typeface="ＭＳ Ｐゴシック" pitchFamily="1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rgbClr val="919293"/>
                </a:solidFill>
                <a:latin typeface="Arial" charset="0"/>
                <a:ea typeface="ＭＳ Ｐゴシック" pitchFamily="1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rgbClr val="919293"/>
                </a:solidFill>
                <a:latin typeface="Arial" charset="0"/>
                <a:ea typeface="ＭＳ Ｐゴシック" pitchFamily="1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rgbClr val="919293"/>
                </a:solidFill>
                <a:latin typeface="Arial" charset="0"/>
                <a:ea typeface="ＭＳ Ｐゴシック" pitchFamily="1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rgbClr val="919293"/>
                </a:solidFill>
                <a:latin typeface="Arial" charset="0"/>
                <a:ea typeface="ＭＳ Ｐゴシック" pitchFamily="1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rgbClr val="919293"/>
                </a:solidFill>
                <a:latin typeface="Arial" charset="0"/>
                <a:ea typeface="ＭＳ Ｐゴシック" pitchFamily="1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rgbClr val="919293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400" b="0" i="0" u="none" strike="noStrike" kern="0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j-cs"/>
              </a:rPr>
              <a:t>We pro</a:t>
            </a:r>
            <a:r>
              <a:rPr kumimoji="0" lang="sl-SI" sz="5400" b="0" i="0" u="none" strike="noStrike" kern="0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j-cs"/>
              </a:rPr>
              <a:t>v</a:t>
            </a:r>
            <a:r>
              <a:rPr kumimoji="0" lang="en-GB" sz="5400" b="0" i="0" u="none" strike="noStrike" kern="0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j-cs"/>
              </a:rPr>
              <a:t>ide network</a:t>
            </a:r>
            <a:r>
              <a:rPr kumimoji="0" lang="sl-SI" sz="5400" b="0" i="0" u="none" strike="noStrike" kern="0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j-cs"/>
              </a:rPr>
              <a:t>,…</a:t>
            </a:r>
            <a:endParaRPr kumimoji="0" lang="en-GB" sz="5400" b="0" i="0" u="none" strike="noStrike" kern="0" cap="none" spc="0" normalizeH="0" baseline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ＭＳ Ｐゴシック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933332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99392"/>
            <a:ext cx="9144000" cy="6957392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733256"/>
            <a:ext cx="9144000" cy="1124744"/>
          </a:xfrm>
          <a:solidFill>
            <a:schemeClr val="bg2">
              <a:lumMod val="50000"/>
              <a:alpha val="52000"/>
            </a:schemeClr>
          </a:solidFill>
        </p:spPr>
        <p:txBody>
          <a:bodyPr/>
          <a:lstStyle/>
          <a:p>
            <a:pPr algn="ctr"/>
            <a:r>
              <a:rPr lang="sl-SI" sz="5400" dirty="0" smtClean="0">
                <a:solidFill>
                  <a:schemeClr val="bg1"/>
                </a:solidFill>
              </a:rPr>
              <a:t>…w</a:t>
            </a:r>
            <a:r>
              <a:rPr lang="en-GB" sz="5400" dirty="0" smtClean="0">
                <a:solidFill>
                  <a:schemeClr val="bg1"/>
                </a:solidFill>
              </a:rPr>
              <a:t>e provide servers</a:t>
            </a:r>
            <a:r>
              <a:rPr lang="sl-SI" sz="5400" dirty="0" smtClean="0">
                <a:solidFill>
                  <a:schemeClr val="bg1"/>
                </a:solidFill>
              </a:rPr>
              <a:t>,…</a:t>
            </a:r>
            <a:endParaRPr lang="en-GB" sz="5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1541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l-SI"/>
          </a:p>
        </p:txBody>
      </p:sp>
      <p:pic>
        <p:nvPicPr>
          <p:cNvPr id="4" name="Slika 3"/>
          <p:cNvPicPr>
            <a:picLocks noChangeAspect="1"/>
          </p:cNvPicPr>
          <p:nvPr/>
        </p:nvPicPr>
        <p:blipFill rotWithShape="1">
          <a:blip r:embed="rId3"/>
          <a:srcRect l="15678" t="8072" r="15936" b="3921"/>
          <a:stretch/>
        </p:blipFill>
        <p:spPr>
          <a:xfrm>
            <a:off x="0" y="22283"/>
            <a:ext cx="9108504" cy="7082152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0" y="5129808"/>
            <a:ext cx="9144000" cy="1728192"/>
          </a:xfrm>
          <a:prstGeom prst="rect">
            <a:avLst/>
          </a:prstGeom>
          <a:solidFill>
            <a:schemeClr val="bg2">
              <a:lumMod val="50000"/>
              <a:alpha val="52000"/>
            </a:schemeClr>
          </a:solidFill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rgbClr val="919293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rgbClr val="919293"/>
                </a:solidFill>
                <a:latin typeface="Arial" charset="0"/>
                <a:ea typeface="ＭＳ Ｐゴシック" pitchFamily="1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rgbClr val="919293"/>
                </a:solidFill>
                <a:latin typeface="Arial" charset="0"/>
                <a:ea typeface="ＭＳ Ｐゴシック" pitchFamily="1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rgbClr val="919293"/>
                </a:solidFill>
                <a:latin typeface="Arial" charset="0"/>
                <a:ea typeface="ＭＳ Ｐゴシック" pitchFamily="1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rgbClr val="919293"/>
                </a:solidFill>
                <a:latin typeface="Arial" charset="0"/>
                <a:ea typeface="ＭＳ Ｐゴシック" pitchFamily="1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rgbClr val="919293"/>
                </a:solidFill>
                <a:latin typeface="Arial" charset="0"/>
                <a:ea typeface="ＭＳ Ｐゴシック" pitchFamily="1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rgbClr val="919293"/>
                </a:solidFill>
                <a:latin typeface="Arial" charset="0"/>
                <a:ea typeface="ＭＳ Ｐゴシック" pitchFamily="1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rgbClr val="919293"/>
                </a:solidFill>
                <a:latin typeface="Arial" charset="0"/>
                <a:ea typeface="ＭＳ Ｐゴシック" pitchFamily="1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rgbClr val="919293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sl-SI" sz="5400" kern="0" dirty="0" smtClean="0">
                <a:solidFill>
                  <a:srgbClr val="FFFFFF"/>
                </a:solidFill>
                <a:latin typeface="Arial"/>
                <a:ea typeface="ＭＳ Ｐゴシック"/>
              </a:rPr>
              <a:t>…w</a:t>
            </a:r>
            <a:r>
              <a:rPr kumimoji="0" lang="en-GB" sz="5400" b="0" i="0" u="none" strike="noStrike" kern="0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j-cs"/>
              </a:rPr>
              <a:t>e pro</a:t>
            </a:r>
            <a:r>
              <a:rPr kumimoji="0" lang="sl-SI" sz="5400" b="0" i="0" u="none" strike="noStrike" kern="0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j-cs"/>
              </a:rPr>
              <a:t>v</a:t>
            </a:r>
            <a:r>
              <a:rPr kumimoji="0" lang="en-GB" sz="5400" b="0" i="0" u="none" strike="noStrike" kern="0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j-cs"/>
              </a:rPr>
              <a:t>ide </a:t>
            </a:r>
            <a:r>
              <a:rPr kumimoji="0" lang="sl-SI" sz="5400" b="0" i="0" u="none" strike="noStrike" kern="0" cap="none" spc="0" normalizeH="0" baseline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j-cs"/>
              </a:rPr>
              <a:t>platforms</a:t>
            </a:r>
            <a:r>
              <a:rPr kumimoji="0" lang="sl-SI" sz="5400" b="0" i="0" u="none" strike="noStrike" kern="0" cap="none" spc="0" normalizeH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j-cs"/>
              </a:rPr>
              <a:t> </a:t>
            </a:r>
            <a:r>
              <a:rPr kumimoji="0" lang="sl-SI" sz="5400" b="0" i="0" u="none" strike="noStrike" kern="0" cap="none" spc="0" normalizeH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j-cs"/>
              </a:rPr>
              <a:t>and</a:t>
            </a:r>
            <a:r>
              <a:rPr kumimoji="0" lang="sl-SI" sz="5400" b="0" i="0" u="none" strike="noStrike" kern="0" cap="none" spc="0" normalizeH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j-cs"/>
              </a:rPr>
              <a:t> </a:t>
            </a:r>
            <a:r>
              <a:rPr kumimoji="0" lang="sl-SI" sz="5400" b="0" i="0" u="none" strike="noStrike" kern="0" cap="none" spc="0" normalizeH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j-cs"/>
              </a:rPr>
              <a:t>services</a:t>
            </a:r>
            <a:r>
              <a:rPr kumimoji="0" lang="sl-SI" sz="5400" b="0" i="0" u="none" strike="noStrike" kern="0" cap="none" spc="0" normalizeH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j-cs"/>
              </a:rPr>
              <a:t>,…</a:t>
            </a:r>
            <a:endParaRPr kumimoji="0" lang="en-GB" sz="5400" b="0" i="0" u="none" strike="noStrike" kern="0" cap="none" spc="0" normalizeH="0" baseline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ＭＳ Ｐゴシック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220860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68560" y="-27384"/>
            <a:ext cx="10468985" cy="6984776"/>
          </a:xfrm>
          <a:prstGeom prst="rect">
            <a:avLst/>
          </a:prstGeom>
        </p:spPr>
      </p:pic>
      <p:sp>
        <p:nvSpPr>
          <p:cNvPr id="5" name="Title 3"/>
          <p:cNvSpPr txBox="1">
            <a:spLocks/>
          </p:cNvSpPr>
          <p:nvPr/>
        </p:nvSpPr>
        <p:spPr bwMode="auto">
          <a:xfrm>
            <a:off x="395537" y="1196752"/>
            <a:ext cx="4104455" cy="2592288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919293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919293"/>
                </a:solidFill>
                <a:latin typeface="Arial" charset="0"/>
                <a:ea typeface="ＭＳ Ｐゴシック" pitchFamily="1" charset="-128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919293"/>
                </a:solidFill>
                <a:latin typeface="Arial" charset="0"/>
                <a:ea typeface="ＭＳ Ｐゴシック" pitchFamily="1" charset="-128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919293"/>
                </a:solidFill>
                <a:latin typeface="Arial" charset="0"/>
                <a:ea typeface="ＭＳ Ｐゴシック" pitchFamily="1" charset="-128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919293"/>
                </a:solidFill>
                <a:latin typeface="Arial" charset="0"/>
                <a:ea typeface="ＭＳ Ｐゴシック" pitchFamily="1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rgbClr val="919293"/>
                </a:solidFill>
                <a:latin typeface="Arial" charset="0"/>
                <a:ea typeface="ＭＳ Ｐゴシック" pitchFamily="1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rgbClr val="919293"/>
                </a:solidFill>
                <a:latin typeface="Arial" charset="0"/>
                <a:ea typeface="ＭＳ Ｐゴシック" pitchFamily="1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rgbClr val="919293"/>
                </a:solidFill>
                <a:latin typeface="Arial" charset="0"/>
                <a:ea typeface="ＭＳ Ｐゴシック" pitchFamily="1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rgbClr val="919293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sl-SI" sz="5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ＭＳ Ｐゴシック"/>
              <a:cs typeface="+mj-cs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7905094" y="6585468"/>
            <a:ext cx="954107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DD8729"/>
              </a:buClr>
              <a:buSzPct val="70000"/>
              <a:buFontTx/>
              <a:buNone/>
              <a:tabLst/>
              <a:defRPr/>
            </a:pPr>
            <a:r>
              <a:rPr kumimoji="0" lang="sl-SI" sz="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Arial" pitchFamily="34" charset="0"/>
              </a:rPr>
              <a:t>(CC) </a:t>
            </a:r>
            <a:r>
              <a:rPr kumimoji="0" lang="sl-SI" sz="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Arial" pitchFamily="34" charset="0"/>
              </a:rPr>
              <a:t>JuditK</a:t>
            </a: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Arial" pitchFamily="34" charset="0"/>
              </a:rPr>
              <a:t>/</a:t>
            </a:r>
            <a:r>
              <a:rPr kumimoji="0" lang="en-US" sz="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Arial" pitchFamily="34" charset="0"/>
              </a:rPr>
              <a:t>flickr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5129808"/>
            <a:ext cx="9144000" cy="1728192"/>
          </a:xfrm>
          <a:prstGeom prst="rect">
            <a:avLst/>
          </a:prstGeom>
          <a:solidFill>
            <a:schemeClr val="bg2">
              <a:lumMod val="50000"/>
              <a:alpha val="52000"/>
            </a:schemeClr>
          </a:solidFill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rgbClr val="919293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rgbClr val="919293"/>
                </a:solidFill>
                <a:latin typeface="Arial" charset="0"/>
                <a:ea typeface="ＭＳ Ｐゴシック" pitchFamily="1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rgbClr val="919293"/>
                </a:solidFill>
                <a:latin typeface="Arial" charset="0"/>
                <a:ea typeface="ＭＳ Ｐゴシック" pitchFamily="1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rgbClr val="919293"/>
                </a:solidFill>
                <a:latin typeface="Arial" charset="0"/>
                <a:ea typeface="ＭＳ Ｐゴシック" pitchFamily="1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rgbClr val="919293"/>
                </a:solidFill>
                <a:latin typeface="Arial" charset="0"/>
                <a:ea typeface="ＭＳ Ｐゴシック" pitchFamily="1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rgbClr val="919293"/>
                </a:solidFill>
                <a:latin typeface="Arial" charset="0"/>
                <a:ea typeface="ＭＳ Ｐゴシック" pitchFamily="1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rgbClr val="919293"/>
                </a:solidFill>
                <a:latin typeface="Arial" charset="0"/>
                <a:ea typeface="ＭＳ Ｐゴシック" pitchFamily="1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rgbClr val="919293"/>
                </a:solidFill>
                <a:latin typeface="Arial" charset="0"/>
                <a:ea typeface="ＭＳ Ｐゴシック" pitchFamily="1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rgbClr val="919293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5400" kern="0" dirty="0" smtClean="0">
                <a:solidFill>
                  <a:srgbClr val="FFFFFF"/>
                </a:solidFill>
                <a:latin typeface="Arial"/>
                <a:ea typeface="ＭＳ Ｐゴシック"/>
              </a:rPr>
              <a:t>… </a:t>
            </a:r>
            <a:r>
              <a:rPr lang="sl-SI" sz="5400" kern="0" dirty="0" smtClean="0">
                <a:solidFill>
                  <a:srgbClr val="FFFFFF"/>
                </a:solidFill>
                <a:latin typeface="Arial"/>
                <a:ea typeface="ＭＳ Ｐゴシック"/>
              </a:rPr>
              <a:t>so </a:t>
            </a:r>
            <a:r>
              <a:rPr lang="en-GB" sz="5400" kern="0" dirty="0" smtClean="0">
                <a:solidFill>
                  <a:srgbClr val="FFFFFF"/>
                </a:solidFill>
                <a:latin typeface="Arial"/>
                <a:ea typeface="ＭＳ Ｐゴシック"/>
              </a:rPr>
              <a:t>we just have to</a:t>
            </a:r>
            <a:r>
              <a:rPr kumimoji="0" lang="en-GB" sz="5400" b="0" i="0" u="none" strike="noStrike" kern="0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</a:rPr>
              <a:t> provide </a:t>
            </a:r>
            <a:r>
              <a:rPr lang="en-GB" sz="5400" kern="0" dirty="0" smtClean="0">
                <a:solidFill>
                  <a:srgbClr val="FFFFFF"/>
                </a:solidFill>
                <a:latin typeface="Arial"/>
                <a:ea typeface="ＭＳ Ｐゴシック"/>
              </a:rPr>
              <a:t>knowledge as well.</a:t>
            </a:r>
            <a:r>
              <a:rPr kumimoji="0" lang="en-GB" sz="5400" b="0" i="0" u="none" strike="noStrike" kern="0" cap="none" spc="0" normalizeH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</a:rPr>
              <a:t>  </a:t>
            </a:r>
            <a:endParaRPr kumimoji="0" lang="en-GB" sz="5400" b="0" i="0" u="none" strike="noStrike" kern="0" cap="none" spc="0" normalizeH="0" baseline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897492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err="1" smtClean="0"/>
              <a:t>Socially</a:t>
            </a:r>
            <a:r>
              <a:rPr lang="sl-SI" dirty="0" smtClean="0"/>
              <a:t> </a:t>
            </a:r>
            <a:r>
              <a:rPr lang="sl-SI" dirty="0" err="1" smtClean="0"/>
              <a:t>responsible</a:t>
            </a:r>
            <a:r>
              <a:rPr lang="sl-SI" dirty="0" smtClean="0"/>
              <a:t> NREN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l-SI" dirty="0" smtClean="0"/>
              <a:t>25 </a:t>
            </a:r>
            <a:r>
              <a:rPr lang="sl-SI" dirty="0" err="1" smtClean="0"/>
              <a:t>years</a:t>
            </a:r>
            <a:r>
              <a:rPr lang="sl-SI" dirty="0" smtClean="0"/>
              <a:t> ago: </a:t>
            </a:r>
            <a:r>
              <a:rPr lang="sl-SI" dirty="0" err="1" smtClean="0"/>
              <a:t>bringing</a:t>
            </a:r>
            <a:r>
              <a:rPr lang="sl-SI" dirty="0" smtClean="0"/>
              <a:t> </a:t>
            </a:r>
            <a:r>
              <a:rPr lang="sl-SI" dirty="0" err="1" smtClean="0"/>
              <a:t>the</a:t>
            </a:r>
            <a:r>
              <a:rPr lang="sl-SI" dirty="0" smtClean="0"/>
              <a:t> </a:t>
            </a:r>
            <a:r>
              <a:rPr lang="sl-SI" dirty="0" err="1" smtClean="0"/>
              <a:t>technology</a:t>
            </a:r>
            <a:endParaRPr lang="sl-SI" dirty="0" smtClean="0"/>
          </a:p>
          <a:p>
            <a:r>
              <a:rPr lang="sl-SI" dirty="0" err="1" smtClean="0"/>
              <a:t>Today</a:t>
            </a:r>
            <a:r>
              <a:rPr lang="sl-SI" dirty="0" smtClean="0"/>
              <a:t>: </a:t>
            </a:r>
            <a:r>
              <a:rPr lang="sl-SI" dirty="0" err="1" smtClean="0"/>
              <a:t>educating</a:t>
            </a:r>
            <a:r>
              <a:rPr lang="sl-SI" dirty="0" smtClean="0"/>
              <a:t> </a:t>
            </a:r>
            <a:r>
              <a:rPr lang="sl-SI" dirty="0" err="1" smtClean="0"/>
              <a:t>how</a:t>
            </a:r>
            <a:r>
              <a:rPr lang="sl-SI" dirty="0" smtClean="0"/>
              <a:t> </a:t>
            </a:r>
            <a:r>
              <a:rPr lang="sl-SI" b="1" dirty="0" smtClean="0"/>
              <a:t>not</a:t>
            </a:r>
            <a:r>
              <a:rPr lang="sl-SI" dirty="0" smtClean="0"/>
              <a:t> to </a:t>
            </a:r>
            <a:r>
              <a:rPr lang="sl-SI" dirty="0" err="1" smtClean="0"/>
              <a:t>use</a:t>
            </a:r>
            <a:r>
              <a:rPr lang="sl-SI" dirty="0" smtClean="0"/>
              <a:t> it (</a:t>
            </a:r>
            <a:r>
              <a:rPr lang="sl-SI" dirty="0" err="1" smtClean="0"/>
              <a:t>how</a:t>
            </a:r>
            <a:r>
              <a:rPr lang="sl-SI" dirty="0" smtClean="0"/>
              <a:t> to </a:t>
            </a:r>
            <a:r>
              <a:rPr lang="sl-SI" dirty="0" err="1" smtClean="0"/>
              <a:t>avoid</a:t>
            </a:r>
            <a:r>
              <a:rPr lang="sl-SI" dirty="0" smtClean="0"/>
              <a:t> </a:t>
            </a:r>
            <a:r>
              <a:rPr lang="sl-SI" dirty="0" err="1" smtClean="0"/>
              <a:t>risks</a:t>
            </a:r>
            <a:r>
              <a:rPr lang="sl-SI" dirty="0" smtClean="0"/>
              <a:t>)</a:t>
            </a:r>
          </a:p>
          <a:p>
            <a:r>
              <a:rPr lang="sl-SI" dirty="0" err="1" smtClean="0"/>
              <a:t>Strategic</a:t>
            </a:r>
            <a:r>
              <a:rPr lang="sl-SI" dirty="0" smtClean="0"/>
              <a:t> „</a:t>
            </a:r>
            <a:r>
              <a:rPr lang="sl-SI" dirty="0" err="1" smtClean="0"/>
              <a:t>service</a:t>
            </a:r>
            <a:r>
              <a:rPr lang="sl-SI" dirty="0" smtClean="0"/>
              <a:t>“</a:t>
            </a:r>
          </a:p>
          <a:p>
            <a:pPr lvl="1"/>
            <a:r>
              <a:rPr lang="sl-SI" dirty="0" err="1"/>
              <a:t>The</a:t>
            </a:r>
            <a:r>
              <a:rPr lang="sl-SI" dirty="0"/>
              <a:t> </a:t>
            </a:r>
            <a:r>
              <a:rPr lang="sl-SI" dirty="0" err="1"/>
              <a:t>community</a:t>
            </a:r>
            <a:r>
              <a:rPr lang="sl-SI" dirty="0"/>
              <a:t> </a:t>
            </a:r>
            <a:r>
              <a:rPr lang="sl-SI" dirty="0" err="1"/>
              <a:t>needs</a:t>
            </a:r>
            <a:r>
              <a:rPr lang="sl-SI" dirty="0"/>
              <a:t> it</a:t>
            </a:r>
          </a:p>
          <a:p>
            <a:pPr lvl="1"/>
            <a:r>
              <a:rPr lang="sl-SI" dirty="0" err="1" smtClean="0"/>
              <a:t>Our</a:t>
            </a:r>
            <a:r>
              <a:rPr lang="sl-SI" dirty="0" smtClean="0"/>
              <a:t> </a:t>
            </a:r>
            <a:r>
              <a:rPr lang="sl-SI" dirty="0" err="1" smtClean="0"/>
              <a:t>natural</a:t>
            </a:r>
            <a:r>
              <a:rPr lang="sl-SI" dirty="0" smtClean="0"/>
              <a:t> </a:t>
            </a:r>
            <a:r>
              <a:rPr lang="sl-SI" dirty="0" err="1" smtClean="0"/>
              <a:t>call</a:t>
            </a:r>
            <a:endParaRPr lang="sl-SI" dirty="0" smtClean="0"/>
          </a:p>
          <a:p>
            <a:pPr lvl="1"/>
            <a:r>
              <a:rPr lang="sl-SI" dirty="0" smtClean="0"/>
              <a:t>It </a:t>
            </a:r>
            <a:r>
              <a:rPr lang="sl-SI" dirty="0" err="1" smtClean="0"/>
              <a:t>looks</a:t>
            </a:r>
            <a:r>
              <a:rPr lang="sl-SI" dirty="0" smtClean="0"/>
              <a:t> </a:t>
            </a:r>
            <a:r>
              <a:rPr lang="sl-SI" dirty="0" err="1" smtClean="0"/>
              <a:t>good</a:t>
            </a:r>
            <a:endParaRPr lang="sl-SI" dirty="0" smtClean="0"/>
          </a:p>
          <a:p>
            <a:pPr lvl="2"/>
            <a:r>
              <a:rPr lang="sl-SI" dirty="0" err="1" smtClean="0"/>
              <a:t>Promotes</a:t>
            </a:r>
            <a:r>
              <a:rPr lang="sl-SI" dirty="0" smtClean="0"/>
              <a:t> </a:t>
            </a:r>
            <a:r>
              <a:rPr lang="sl-SI" dirty="0" err="1" smtClean="0"/>
              <a:t>services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937418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err="1" smtClean="0"/>
              <a:t>Multi</a:t>
            </a:r>
            <a:r>
              <a:rPr lang="sl-SI" dirty="0" smtClean="0"/>
              <a:t>-</a:t>
            </a:r>
            <a:r>
              <a:rPr lang="sl-SI" dirty="0" err="1" smtClean="0"/>
              <a:t>level</a:t>
            </a:r>
            <a:r>
              <a:rPr lang="sl-SI" dirty="0" smtClean="0"/>
              <a:t> </a:t>
            </a:r>
            <a:r>
              <a:rPr lang="sl-SI" dirty="0" err="1" smtClean="0"/>
              <a:t>activities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l-SI" dirty="0" smtClean="0"/>
              <a:t>Partner in </a:t>
            </a:r>
            <a:r>
              <a:rPr lang="sl-SI" dirty="0" err="1" smtClean="0"/>
              <a:t>Safer</a:t>
            </a:r>
            <a:r>
              <a:rPr lang="sl-SI" dirty="0" smtClean="0"/>
              <a:t> Internet </a:t>
            </a:r>
            <a:r>
              <a:rPr lang="sl-SI" dirty="0" err="1"/>
              <a:t>P</a:t>
            </a:r>
            <a:r>
              <a:rPr lang="sl-SI" dirty="0" err="1" smtClean="0"/>
              <a:t>rogramme</a:t>
            </a:r>
            <a:r>
              <a:rPr lang="sl-SI" dirty="0" smtClean="0"/>
              <a:t>(s)</a:t>
            </a:r>
          </a:p>
          <a:p>
            <a:pPr lvl="1"/>
            <a:r>
              <a:rPr lang="sl-SI" dirty="0" err="1" smtClean="0"/>
              <a:t>National</a:t>
            </a:r>
            <a:r>
              <a:rPr lang="sl-SI" dirty="0" smtClean="0"/>
              <a:t> </a:t>
            </a:r>
            <a:r>
              <a:rPr lang="sl-SI" dirty="0" err="1" smtClean="0"/>
              <a:t>Safer</a:t>
            </a:r>
            <a:r>
              <a:rPr lang="sl-SI" dirty="0" smtClean="0"/>
              <a:t> Internet Centre</a:t>
            </a:r>
          </a:p>
          <a:p>
            <a:r>
              <a:rPr lang="sl-SI" dirty="0" err="1" smtClean="0"/>
              <a:t>National</a:t>
            </a:r>
            <a:r>
              <a:rPr lang="sl-SI" dirty="0" smtClean="0"/>
              <a:t> </a:t>
            </a:r>
            <a:r>
              <a:rPr lang="sl-SI" dirty="0" err="1" smtClean="0"/>
              <a:t>cybersecurity</a:t>
            </a:r>
            <a:r>
              <a:rPr lang="sl-SI" dirty="0" smtClean="0"/>
              <a:t> </a:t>
            </a:r>
            <a:r>
              <a:rPr lang="sl-SI" dirty="0" err="1" smtClean="0"/>
              <a:t>campaign</a:t>
            </a:r>
            <a:endParaRPr lang="sl-SI" dirty="0" smtClean="0"/>
          </a:p>
          <a:p>
            <a:pPr lvl="1"/>
            <a:r>
              <a:rPr lang="sl-SI" dirty="0" smtClean="0"/>
              <a:t>Varni na internetu (</a:t>
            </a:r>
            <a:r>
              <a:rPr lang="sl-SI" dirty="0" err="1" smtClean="0"/>
              <a:t>Safe</a:t>
            </a:r>
            <a:r>
              <a:rPr lang="sl-SI" dirty="0" smtClean="0"/>
              <a:t> on </a:t>
            </a:r>
            <a:r>
              <a:rPr lang="sl-SI" dirty="0" err="1" smtClean="0"/>
              <a:t>the</a:t>
            </a:r>
            <a:r>
              <a:rPr lang="sl-SI" dirty="0" smtClean="0"/>
              <a:t> internet)</a:t>
            </a:r>
          </a:p>
          <a:p>
            <a:r>
              <a:rPr lang="sl-SI" dirty="0" smtClean="0"/>
              <a:t>MOOC on </a:t>
            </a:r>
            <a:r>
              <a:rPr lang="sl-SI" dirty="0" err="1" smtClean="0"/>
              <a:t>safer</a:t>
            </a:r>
            <a:r>
              <a:rPr lang="sl-SI" dirty="0" smtClean="0"/>
              <a:t> internet </a:t>
            </a:r>
            <a:r>
              <a:rPr lang="sl-SI" dirty="0" err="1" smtClean="0"/>
              <a:t>use</a:t>
            </a:r>
            <a:endParaRPr lang="sl-SI" dirty="0" smtClean="0"/>
          </a:p>
          <a:p>
            <a:r>
              <a:rPr lang="sl-SI" dirty="0" err="1" smtClean="0"/>
              <a:t>Lecturing</a:t>
            </a:r>
            <a:r>
              <a:rPr lang="sl-SI" dirty="0" smtClean="0"/>
              <a:t> </a:t>
            </a:r>
            <a:r>
              <a:rPr lang="sl-SI" dirty="0" err="1" smtClean="0"/>
              <a:t>for</a:t>
            </a:r>
            <a:r>
              <a:rPr lang="sl-SI" dirty="0" smtClean="0"/>
              <a:t> </a:t>
            </a:r>
            <a:r>
              <a:rPr lang="sl-SI" dirty="0" err="1" smtClean="0"/>
              <a:t>very</a:t>
            </a:r>
            <a:r>
              <a:rPr lang="sl-SI" dirty="0" smtClean="0"/>
              <a:t> </a:t>
            </a:r>
            <a:r>
              <a:rPr lang="sl-SI" dirty="0" err="1" smtClean="0"/>
              <a:t>diverse</a:t>
            </a:r>
            <a:r>
              <a:rPr lang="sl-SI" dirty="0" smtClean="0"/>
              <a:t> </a:t>
            </a:r>
            <a:r>
              <a:rPr lang="sl-SI" dirty="0" err="1" smtClean="0"/>
              <a:t>audiences</a:t>
            </a:r>
            <a:endParaRPr lang="sl-SI" dirty="0" smtClean="0"/>
          </a:p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313650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err="1" smtClean="0"/>
              <a:t>National</a:t>
            </a:r>
            <a:r>
              <a:rPr lang="sl-SI" dirty="0" smtClean="0"/>
              <a:t> </a:t>
            </a:r>
            <a:r>
              <a:rPr lang="sl-SI" dirty="0" err="1" smtClean="0"/>
              <a:t>Safer</a:t>
            </a:r>
            <a:r>
              <a:rPr lang="sl-SI" dirty="0" smtClean="0"/>
              <a:t> Internet Centre</a:t>
            </a:r>
            <a:endParaRPr lang="sl-SI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550" y="2039669"/>
            <a:ext cx="7561263" cy="3891500"/>
          </a:xfrm>
        </p:spPr>
      </p:pic>
    </p:spTree>
    <p:extLst>
      <p:ext uri="{BB962C8B-B14F-4D97-AF65-F5344CB8AC3E}">
        <p14:creationId xmlns:p14="http://schemas.microsoft.com/office/powerpoint/2010/main" val="1098822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Maja-predavanje-MOOC-ravnatelji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ＭＳ Ｐゴシック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>
            <a:srgbClr val="DD8729"/>
          </a:buClr>
          <a:buSzPct val="70000"/>
          <a:buFontTx/>
          <a:buChar char="•"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  <a:cs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>
            <a:srgbClr val="DD8729"/>
          </a:buClr>
          <a:buSzPct val="70000"/>
          <a:buFontTx/>
          <a:buChar char="•"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  <a:cs typeface="ＭＳ Ｐゴシック" pitchFamily="1" charset="-128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arnes-ms-ppt-predloga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ＭＳ Ｐゴシック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>
            <a:srgbClr val="DD8729"/>
          </a:buClr>
          <a:buSzPct val="70000"/>
          <a:buFontTx/>
          <a:buChar char="•"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  <a:cs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>
            <a:srgbClr val="DD8729"/>
          </a:buClr>
          <a:buSzPct val="70000"/>
          <a:buFontTx/>
          <a:buChar char="•"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  <a:cs typeface="ＭＳ Ｐゴシック" pitchFamily="1" charset="-128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arnes-ms-ppt-predloga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ＭＳ Ｐゴシック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>
            <a:srgbClr val="DD8729"/>
          </a:buClr>
          <a:buSzPct val="70000"/>
          <a:buFontTx/>
          <a:buChar char="•"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  <a:cs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>
            <a:srgbClr val="DD8729"/>
          </a:buClr>
          <a:buSzPct val="70000"/>
          <a:buFontTx/>
          <a:buChar char="•"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  <a:cs typeface="ＭＳ Ｐゴシック" pitchFamily="1" charset="-128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arnes-ms-ppt-predloga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ＭＳ Ｐゴシック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>
            <a:srgbClr val="DD8729"/>
          </a:buClr>
          <a:buSzPct val="70000"/>
          <a:buFontTx/>
          <a:buChar char="•"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  <a:cs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>
            <a:srgbClr val="DD8729"/>
          </a:buClr>
          <a:buSzPct val="70000"/>
          <a:buFontTx/>
          <a:buChar char="•"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  <a:cs typeface="ＭＳ Ｐゴシック" pitchFamily="1" charset="-128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ＭＳ Ｐゴシック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>
            <a:srgbClr val="DD8729"/>
          </a:buClr>
          <a:buSzPct val="70000"/>
          <a:buFontTx/>
          <a:buChar char="•"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  <a:cs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>
            <a:srgbClr val="DD8729"/>
          </a:buClr>
          <a:buSzPct val="70000"/>
          <a:buFontTx/>
          <a:buChar char="•"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  <a:cs typeface="ＭＳ Ｐゴシック" pitchFamily="1" charset="-128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Avenir Book"/>
        <a:ea typeface="Avenir Book"/>
        <a:cs typeface="Avenir Book"/>
      </a:majorFont>
      <a:minorFont>
        <a:latin typeface="Avenir Book"/>
        <a:ea typeface="Avenir Book"/>
        <a:cs typeface="Avenir Book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40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38100" dist="12700" dir="5400000" rotWithShape="0">
                <a:srgbClr val="000000">
                  <a:alpha val="50000"/>
                </a:srgbClr>
              </a:outerShdw>
            </a:effectLst>
            <a:uFillTx/>
            <a:latin typeface="Gill Sans"/>
            <a:ea typeface="Gill Sans"/>
            <a:cs typeface="Gill San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381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4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venir Light"/>
            <a:ea typeface="Avenir Light"/>
            <a:cs typeface="Avenir Light"/>
            <a:sym typeface="Avenir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428</Words>
  <Application>Microsoft Office PowerPoint</Application>
  <PresentationFormat>On-screen Show (4:3)</PresentationFormat>
  <Paragraphs>104</Paragraphs>
  <Slides>25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6</vt:i4>
      </vt:variant>
      <vt:variant>
        <vt:lpstr>Slide Titles</vt:lpstr>
      </vt:variant>
      <vt:variant>
        <vt:i4>25</vt:i4>
      </vt:variant>
    </vt:vector>
  </HeadingPairs>
  <TitlesOfParts>
    <vt:vector size="31" baseType="lpstr">
      <vt:lpstr>Maja-predavanje-MOOC-ravnatelji</vt:lpstr>
      <vt:lpstr>arnes-ms-ppt-predloga</vt:lpstr>
      <vt:lpstr>2_arnes-ms-ppt-predloga</vt:lpstr>
      <vt:lpstr>1_arnes-ms-ppt-predloga</vt:lpstr>
      <vt:lpstr>Custom Design</vt:lpstr>
      <vt:lpstr>White</vt:lpstr>
      <vt:lpstr> NREN says:   be Safe and Smart online </vt:lpstr>
      <vt:lpstr>PowerPoint Presentation</vt:lpstr>
      <vt:lpstr>PowerPoint Presentation</vt:lpstr>
      <vt:lpstr>…we provide servers,…</vt:lpstr>
      <vt:lpstr>PowerPoint Presentation</vt:lpstr>
      <vt:lpstr>PowerPoint Presentation</vt:lpstr>
      <vt:lpstr>Socially responsible NREN</vt:lpstr>
      <vt:lpstr>Multi-level activities</vt:lpstr>
      <vt:lpstr>National Safer Internet Centre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FB video series</vt:lpstr>
      <vt:lpstr>PowerPoint Presentation</vt:lpstr>
      <vt:lpstr>PowerPoint Presentation</vt:lpstr>
      <vt:lpstr>Building digital competence</vt:lpstr>
      <vt:lpstr>PowerPoint Presentation</vt:lpstr>
      <vt:lpstr>PowerPoint Presentation</vt:lpstr>
      <vt:lpstr>Work with different target groups</vt:lpstr>
      <vt:lpstr>Wide spectrum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2015-06-12T09:28:37Z</dcterms:created>
  <dcterms:modified xsi:type="dcterms:W3CDTF">2018-03-13T22:31:56Z</dcterms:modified>
</cp:coreProperties>
</file>