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61" r:id="rId2"/>
    <p:sldId id="257" r:id="rId3"/>
    <p:sldId id="268" r:id="rId4"/>
    <p:sldId id="264" r:id="rId5"/>
    <p:sldId id="265" r:id="rId6"/>
    <p:sldId id="262" r:id="rId7"/>
    <p:sldId id="267" r:id="rId8"/>
    <p:sldId id="259" r:id="rId9"/>
    <p:sldId id="260" r:id="rId10"/>
  </p:sldIdLst>
  <p:sldSz cx="9144000" cy="6858000" type="screen4x3"/>
  <p:notesSz cx="6794500" cy="9931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1B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202B0CA-FC54-4496-8BCA-5EF66A818D29}" styleName="Dark Styl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269" autoAdjust="0"/>
    <p:restoredTop sz="77154" autoAdjust="0"/>
  </p:normalViewPr>
  <p:slideViewPr>
    <p:cSldViewPr snapToGrid="0">
      <p:cViewPr>
        <p:scale>
          <a:sx n="90" d="100"/>
          <a:sy n="90" d="100"/>
        </p:scale>
        <p:origin x="-1674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813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8100" y="0"/>
            <a:ext cx="2944813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E4C2301-13AA-4223-8DCF-4EA2A72B1C81}" type="datetimeFigureOut">
              <a:rPr lang="en-GB" smtClean="0"/>
              <a:t>12/03/2018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32925"/>
            <a:ext cx="2944813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8100" y="9432925"/>
            <a:ext cx="2944813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8F200EB-79BB-4D8E-8F39-82B070FF905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4764917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283" cy="49657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8645" y="0"/>
            <a:ext cx="2944283" cy="49657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12846AF3-4AB1-4F9C-9683-12C489E7ABE1}" type="datetimeFigureOut">
              <a:rPr lang="en-US"/>
              <a:pPr>
                <a:defRPr/>
              </a:pPr>
              <a:t>3/12/2018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4400" y="744538"/>
            <a:ext cx="4965700" cy="3724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17415"/>
            <a:ext cx="5435600" cy="446913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3106"/>
            <a:ext cx="2944283" cy="49657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8645" y="9433106"/>
            <a:ext cx="2944283" cy="49657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017EF260-D03C-43F2-A2FC-5E90D4A382D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841823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560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nl-BE" altLang="nl-BE" dirty="0" smtClean="0">
              <a:latin typeface="Arial" charset="0"/>
              <a:cs typeface="Arial" charset="0"/>
            </a:endParaRPr>
          </a:p>
        </p:txBody>
      </p:sp>
      <p:sp>
        <p:nvSpPr>
          <p:cNvPr id="2560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5DCD8676-95F7-477B-9C8B-AB237D460FA9}" type="slidenum">
              <a:rPr lang="en-US" altLang="nl-BE">
                <a:latin typeface="Calibri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en-US" altLang="nl-BE" dirty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662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fr-BE" altLang="nl-BE" dirty="0" err="1" smtClean="0"/>
              <a:t>I’m</a:t>
            </a:r>
            <a:r>
              <a:rPr lang="fr-BE" altLang="nl-BE" dirty="0" smtClean="0"/>
              <a:t> </a:t>
            </a:r>
            <a:r>
              <a:rPr lang="fr-BE" altLang="nl-BE" dirty="0" err="1" smtClean="0"/>
              <a:t>sorry</a:t>
            </a:r>
            <a:r>
              <a:rPr lang="fr-BE" altLang="nl-BE" dirty="0" smtClean="0"/>
              <a:t> for not </a:t>
            </a:r>
            <a:r>
              <a:rPr lang="fr-BE" altLang="nl-BE" dirty="0" err="1" smtClean="0"/>
              <a:t>keeping</a:t>
            </a:r>
            <a:r>
              <a:rPr lang="fr-BE" altLang="nl-BE" dirty="0" smtClean="0"/>
              <a:t> the suspense but for once </a:t>
            </a:r>
            <a:r>
              <a:rPr lang="fr-BE" altLang="nl-BE" dirty="0" err="1" smtClean="0"/>
              <a:t>let’s</a:t>
            </a:r>
            <a:r>
              <a:rPr lang="fr-BE" altLang="nl-BE" dirty="0" smtClean="0"/>
              <a:t> star </a:t>
            </a:r>
            <a:r>
              <a:rPr lang="fr-BE" altLang="nl-BE" dirty="0" err="1" smtClean="0"/>
              <a:t>with</a:t>
            </a:r>
            <a:r>
              <a:rPr lang="fr-BE" altLang="nl-BE" dirty="0" smtClean="0"/>
              <a:t> the end,</a:t>
            </a:r>
            <a:endParaRPr lang="nl-BE" altLang="nl-BE" dirty="0" smtClean="0"/>
          </a:p>
        </p:txBody>
      </p:sp>
      <p:sp>
        <p:nvSpPr>
          <p:cNvPr id="2662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B7BB4960-B45F-4396-9DD5-4FC8BFF64001}" type="slidenum">
              <a:rPr lang="en-US" altLang="nl-BE">
                <a:latin typeface="Calibri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en-US" altLang="nl-BE" dirty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662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fr-BE" altLang="nl-BE" dirty="0" smtClean="0"/>
              <a:t>It all </a:t>
            </a:r>
            <a:r>
              <a:rPr lang="fr-BE" altLang="nl-BE" dirty="0" err="1" smtClean="0"/>
              <a:t>began</a:t>
            </a:r>
            <a:r>
              <a:rPr lang="fr-BE" altLang="nl-BE" baseline="0" dirty="0" smtClean="0"/>
              <a:t> in </a:t>
            </a:r>
            <a:r>
              <a:rPr lang="fr-BE" altLang="nl-BE" baseline="0" dirty="0" err="1" smtClean="0"/>
              <a:t>Poznan</a:t>
            </a:r>
            <a:r>
              <a:rPr lang="fr-BE" altLang="nl-BE" baseline="0" dirty="0" smtClean="0"/>
              <a:t> </a:t>
            </a:r>
            <a:r>
              <a:rPr lang="fr-BE" altLang="nl-BE" baseline="0" dirty="0" err="1" smtClean="0"/>
              <a:t>when</a:t>
            </a:r>
            <a:r>
              <a:rPr lang="fr-BE" altLang="nl-BE" baseline="0" dirty="0" smtClean="0"/>
              <a:t> Charlie made a call for </a:t>
            </a:r>
            <a:r>
              <a:rPr lang="fr-BE" altLang="nl-BE" baseline="0" dirty="0" err="1" smtClean="0"/>
              <a:t>organising</a:t>
            </a:r>
            <a:r>
              <a:rPr lang="fr-BE" altLang="nl-BE" baseline="0" dirty="0" smtClean="0"/>
              <a:t> a </a:t>
            </a:r>
            <a:r>
              <a:rPr lang="fr-BE" altLang="nl-BE" baseline="0" dirty="0" err="1" smtClean="0"/>
              <a:t>crisis</a:t>
            </a:r>
            <a:r>
              <a:rPr lang="fr-BE" altLang="nl-BE" baseline="0" dirty="0" smtClean="0"/>
              <a:t> </a:t>
            </a:r>
            <a:r>
              <a:rPr lang="fr-BE" altLang="nl-BE" baseline="0" dirty="0" err="1" smtClean="0"/>
              <a:t>managament</a:t>
            </a:r>
            <a:r>
              <a:rPr lang="fr-BE" altLang="nl-BE" baseline="0" dirty="0" smtClean="0"/>
              <a:t> exercice for </a:t>
            </a:r>
            <a:r>
              <a:rPr lang="fr-BE" altLang="nl-BE" baseline="0" dirty="0" err="1" smtClean="0"/>
              <a:t>european</a:t>
            </a:r>
            <a:r>
              <a:rPr lang="fr-BE" altLang="nl-BE" baseline="0" dirty="0" smtClean="0"/>
              <a:t> NREN</a:t>
            </a:r>
            <a:endParaRPr lang="nl-BE" altLang="nl-BE" dirty="0" smtClean="0"/>
          </a:p>
        </p:txBody>
      </p:sp>
      <p:sp>
        <p:nvSpPr>
          <p:cNvPr id="2662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B7BB4960-B45F-4396-9DD5-4FC8BFF64001}" type="slidenum">
              <a:rPr lang="en-US" altLang="nl-BE">
                <a:latin typeface="Calibri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en-US" altLang="nl-BE" dirty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662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nl-BE" altLang="nl-BE" dirty="0" smtClean="0"/>
          </a:p>
        </p:txBody>
      </p:sp>
      <p:sp>
        <p:nvSpPr>
          <p:cNvPr id="2662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B7BB4960-B45F-4396-9DD5-4FC8BFF64001}" type="slidenum">
              <a:rPr lang="en-US" altLang="nl-BE">
                <a:latin typeface="Calibri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en-US" altLang="nl-BE" dirty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662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nl-BE" altLang="nl-BE" dirty="0" smtClean="0"/>
          </a:p>
        </p:txBody>
      </p:sp>
      <p:sp>
        <p:nvSpPr>
          <p:cNvPr id="2662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B7BB4960-B45F-4396-9DD5-4FC8BFF64001}" type="slidenum">
              <a:rPr lang="en-US" altLang="nl-BE">
                <a:latin typeface="Calibri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5</a:t>
            </a:fld>
            <a:endParaRPr lang="en-US" altLang="nl-BE" dirty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662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nl-BE" altLang="nl-BE" dirty="0" smtClean="0"/>
          </a:p>
        </p:txBody>
      </p:sp>
      <p:sp>
        <p:nvSpPr>
          <p:cNvPr id="2662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B7BB4960-B45F-4396-9DD5-4FC8BFF64001}" type="slidenum">
              <a:rPr lang="en-US" altLang="nl-BE">
                <a:latin typeface="Calibri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6</a:t>
            </a:fld>
            <a:endParaRPr lang="en-US" altLang="nl-BE" dirty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662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nl-BE" altLang="nl-BE" dirty="0" smtClean="0"/>
          </a:p>
        </p:txBody>
      </p:sp>
      <p:sp>
        <p:nvSpPr>
          <p:cNvPr id="2662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B7BB4960-B45F-4396-9DD5-4FC8BFF64001}" type="slidenum">
              <a:rPr lang="en-US" altLang="nl-BE">
                <a:latin typeface="Calibri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7</a:t>
            </a:fld>
            <a:endParaRPr lang="en-US" altLang="nl-BE" dirty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nl-BE" altLang="nl-BE" smtClean="0"/>
              <a:t>There a different ‘thank you’ slides. To choose another one, click ‘Home’ </a:t>
            </a:r>
            <a:r>
              <a:rPr lang="nl-BE" altLang="nl-BE" smtClean="0">
                <a:latin typeface="Arial" charset="0"/>
                <a:cs typeface="Arial" charset="0"/>
              </a:rPr>
              <a:t>&gt; ‘New slide’ </a:t>
            </a:r>
            <a:endParaRPr lang="nl-BE" altLang="nl-BE" smtClean="0"/>
          </a:p>
        </p:txBody>
      </p:sp>
      <p:sp>
        <p:nvSpPr>
          <p:cNvPr id="2765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86D981C9-6ECF-45EE-83BD-7306390AD1A4}" type="slidenum">
              <a:rPr lang="en-US" altLang="nl-BE">
                <a:latin typeface="Calibri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8</a:t>
            </a:fld>
            <a:endParaRPr lang="en-US" altLang="nl-BE">
              <a:latin typeface="Calibri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png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png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png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3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png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5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3.png"/><Relationship Id="rId4" Type="http://schemas.openxmlformats.org/officeDocument/2006/relationships/image" Target="../media/image5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3.png"/><Relationship Id="rId4" Type="http://schemas.openxmlformats.org/officeDocument/2006/relationships/image" Target="../media/image5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1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6738" y="5764213"/>
            <a:ext cx="1390650" cy="69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1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20000" flipH="1" flipV="1">
            <a:off x="-3575050" y="-438150"/>
            <a:ext cx="11036300" cy="2859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Afbeelding 1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69250" y="6069013"/>
            <a:ext cx="52705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7" name="Groeperen 1"/>
          <p:cNvGrpSpPr>
            <a:grpSpLocks/>
          </p:cNvGrpSpPr>
          <p:nvPr/>
        </p:nvGrpSpPr>
        <p:grpSpPr bwMode="auto">
          <a:xfrm>
            <a:off x="2125663" y="2071688"/>
            <a:ext cx="617537" cy="139700"/>
            <a:chOff x="4259287" y="501303"/>
            <a:chExt cx="616806" cy="140422"/>
          </a:xfrm>
        </p:grpSpPr>
        <p:sp>
          <p:nvSpPr>
            <p:cNvPr id="8" name="Afgeronde rechthoek 26"/>
            <p:cNvSpPr/>
            <p:nvPr/>
          </p:nvSpPr>
          <p:spPr>
            <a:xfrm>
              <a:off x="4259287" y="501303"/>
              <a:ext cx="141120" cy="140422"/>
            </a:xfrm>
            <a:prstGeom prst="roundRect">
              <a:avLst>
                <a:gd name="adj" fmla="val 30233"/>
              </a:avLst>
            </a:prstGeom>
            <a:solidFill>
              <a:srgbClr val="E3B24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nl-NL">
                <a:cs typeface="Arial"/>
              </a:endParaRPr>
            </a:p>
          </p:txBody>
        </p:sp>
        <p:sp>
          <p:nvSpPr>
            <p:cNvPr id="9" name="Afgeronde rechthoek 30"/>
            <p:cNvSpPr/>
            <p:nvPr/>
          </p:nvSpPr>
          <p:spPr>
            <a:xfrm>
              <a:off x="4417849" y="501303"/>
              <a:ext cx="141120" cy="140422"/>
            </a:xfrm>
            <a:prstGeom prst="roundRect">
              <a:avLst>
                <a:gd name="adj" fmla="val 30233"/>
              </a:avLst>
            </a:prstGeom>
            <a:solidFill>
              <a:srgbClr val="A5A32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nl-NL">
                <a:cs typeface="Arial"/>
              </a:endParaRPr>
            </a:p>
          </p:txBody>
        </p:sp>
        <p:sp>
          <p:nvSpPr>
            <p:cNvPr id="10" name="Afgeronde rechthoek 31"/>
            <p:cNvSpPr/>
            <p:nvPr/>
          </p:nvSpPr>
          <p:spPr>
            <a:xfrm>
              <a:off x="4576411" y="501303"/>
              <a:ext cx="141120" cy="140422"/>
            </a:xfrm>
            <a:prstGeom prst="roundRect">
              <a:avLst>
                <a:gd name="adj" fmla="val 30233"/>
              </a:avLst>
            </a:prstGeom>
            <a:solidFill>
              <a:srgbClr val="9DD1E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nl-NL">
                <a:cs typeface="Arial"/>
              </a:endParaRPr>
            </a:p>
          </p:txBody>
        </p:sp>
        <p:sp>
          <p:nvSpPr>
            <p:cNvPr id="11" name="Afgeronde rechthoek 32"/>
            <p:cNvSpPr/>
            <p:nvPr/>
          </p:nvSpPr>
          <p:spPr>
            <a:xfrm>
              <a:off x="4734973" y="501303"/>
              <a:ext cx="141120" cy="140422"/>
            </a:xfrm>
            <a:prstGeom prst="roundRect">
              <a:avLst>
                <a:gd name="adj" fmla="val 30233"/>
              </a:avLst>
            </a:prstGeom>
            <a:solidFill>
              <a:srgbClr val="C3004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nl-NL">
                <a:solidFill>
                  <a:srgbClr val="C2004D"/>
                </a:solidFill>
                <a:cs typeface="Arial"/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057400" y="2466974"/>
            <a:ext cx="5753100" cy="1724025"/>
          </a:xfrm>
        </p:spPr>
        <p:txBody>
          <a:bodyPr/>
          <a:lstStyle>
            <a:lvl1pPr algn="l">
              <a:lnSpc>
                <a:spcPct val="80000"/>
              </a:lnSpc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57400" y="4257675"/>
            <a:ext cx="5753100" cy="1000124"/>
          </a:xfrm>
        </p:spPr>
        <p:txBody>
          <a:bodyPr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6216056"/>
      </p:ext>
    </p:extLst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 and content - no bullets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hart Placeholder 7"/>
          <p:cNvSpPr>
            <a:spLocks noGrp="1"/>
          </p:cNvSpPr>
          <p:nvPr>
            <p:ph type="chart" sz="quarter" idx="12"/>
          </p:nvPr>
        </p:nvSpPr>
        <p:spPr>
          <a:xfrm>
            <a:off x="628649" y="2714625"/>
            <a:ext cx="7877176" cy="3162300"/>
          </a:xfrm>
        </p:spPr>
        <p:txBody>
          <a:bodyPr rtlCol="0">
            <a:noAutofit/>
          </a:bodyPr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en-US" noProof="0" smtClean="0"/>
              <a:t>Click icon to add chart</a:t>
            </a:r>
            <a:endParaRPr lang="en-US" noProof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124" y="1876426"/>
            <a:ext cx="6134101" cy="742949"/>
          </a:xfrm>
        </p:spPr>
        <p:txBody>
          <a:bodyPr/>
          <a:lstStyle>
            <a:lvl1pPr marL="0" indent="0" algn="l">
              <a:lnSpc>
                <a:spcPct val="90000"/>
              </a:lnSpc>
              <a:spcBef>
                <a:spcPts val="0"/>
              </a:spcBef>
              <a:buFontTx/>
              <a:buNone/>
              <a:defRPr b="0">
                <a:latin typeface="+mj-lt"/>
              </a:defRPr>
            </a:lvl1pPr>
            <a:lvl2pPr marL="0" indent="0" algn="l">
              <a:spcBef>
                <a:spcPts val="0"/>
              </a:spcBef>
              <a:buFontTx/>
              <a:buNone/>
              <a:defRPr sz="1600"/>
            </a:lvl2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FE5DC4-87B6-40D0-8F63-E59194BBCB2E}" type="datetime1">
              <a:rPr lang="en-GB" smtClean="0"/>
              <a:t>12/03/2018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Intranet - next steps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5005744"/>
      </p:ext>
    </p:extLst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A25581-B347-4D53-BB3A-5E8C3F2CF3A7}" type="datetime1">
              <a:rPr lang="en-GB" smtClean="0"/>
              <a:t>12/03/2018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Intranet - next steps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1504476"/>
      </p:ext>
    </p:extLst>
  </p:cSld>
  <p:clrMapOvr>
    <a:masterClrMapping/>
  </p:clrMapOvr>
  <p:transition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Quot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867207" flipH="1" flipV="1">
            <a:off x="296863" y="5251450"/>
            <a:ext cx="11036300" cy="2859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" name="Groeperen 42"/>
          <p:cNvGrpSpPr>
            <a:grpSpLocks/>
          </p:cNvGrpSpPr>
          <p:nvPr/>
        </p:nvGrpSpPr>
        <p:grpSpPr bwMode="auto">
          <a:xfrm>
            <a:off x="3067050" y="4864100"/>
            <a:ext cx="3009900" cy="141288"/>
            <a:chOff x="3067728" y="5089108"/>
            <a:chExt cx="3008546" cy="140422"/>
          </a:xfrm>
        </p:grpSpPr>
        <p:grpSp>
          <p:nvGrpSpPr>
            <p:cNvPr id="5" name="Groeperen 35"/>
            <p:cNvGrpSpPr>
              <a:grpSpLocks/>
            </p:cNvGrpSpPr>
            <p:nvPr/>
          </p:nvGrpSpPr>
          <p:grpSpPr bwMode="auto">
            <a:xfrm>
              <a:off x="4263597" y="5089108"/>
              <a:ext cx="616806" cy="140422"/>
              <a:chOff x="632401" y="586809"/>
              <a:chExt cx="616806" cy="140422"/>
            </a:xfrm>
          </p:grpSpPr>
          <p:sp>
            <p:nvSpPr>
              <p:cNvPr id="8" name="Afgeronde rechthoek 12"/>
              <p:cNvSpPr/>
              <p:nvPr/>
            </p:nvSpPr>
            <p:spPr>
              <a:xfrm>
                <a:off x="632969" y="586809"/>
                <a:ext cx="139637" cy="140422"/>
              </a:xfrm>
              <a:prstGeom prst="roundRect">
                <a:avLst>
                  <a:gd name="adj" fmla="val 30233"/>
                </a:avLst>
              </a:prstGeom>
              <a:solidFill>
                <a:srgbClr val="E3B24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nl-NL"/>
              </a:p>
            </p:txBody>
          </p:sp>
          <p:sp>
            <p:nvSpPr>
              <p:cNvPr id="9" name="Afgeronde rechthoek 13"/>
              <p:cNvSpPr/>
              <p:nvPr/>
            </p:nvSpPr>
            <p:spPr>
              <a:xfrm>
                <a:off x="791647" y="586809"/>
                <a:ext cx="139637" cy="140422"/>
              </a:xfrm>
              <a:prstGeom prst="roundRect">
                <a:avLst>
                  <a:gd name="adj" fmla="val 30233"/>
                </a:avLst>
              </a:prstGeom>
              <a:solidFill>
                <a:srgbClr val="A5A32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nl-NL"/>
              </a:p>
            </p:txBody>
          </p:sp>
          <p:sp>
            <p:nvSpPr>
              <p:cNvPr id="10" name="Afgeronde rechthoek 14"/>
              <p:cNvSpPr/>
              <p:nvPr/>
            </p:nvSpPr>
            <p:spPr>
              <a:xfrm>
                <a:off x="950326" y="586809"/>
                <a:ext cx="139637" cy="140422"/>
              </a:xfrm>
              <a:prstGeom prst="roundRect">
                <a:avLst>
                  <a:gd name="adj" fmla="val 30233"/>
                </a:avLst>
              </a:prstGeom>
              <a:solidFill>
                <a:srgbClr val="9DD1E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nl-NL"/>
              </a:p>
            </p:txBody>
          </p:sp>
          <p:sp>
            <p:nvSpPr>
              <p:cNvPr id="11" name="Afgeronde rechthoek 15"/>
              <p:cNvSpPr/>
              <p:nvPr/>
            </p:nvSpPr>
            <p:spPr>
              <a:xfrm>
                <a:off x="1109004" y="586809"/>
                <a:ext cx="139637" cy="140422"/>
              </a:xfrm>
              <a:prstGeom prst="roundRect">
                <a:avLst>
                  <a:gd name="adj" fmla="val 30233"/>
                </a:avLst>
              </a:prstGeom>
              <a:solidFill>
                <a:srgbClr val="C3004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nl-NL"/>
              </a:p>
            </p:txBody>
          </p:sp>
        </p:grpSp>
        <p:cxnSp>
          <p:nvCxnSpPr>
            <p:cNvPr id="6" name="Rechte verbindingslijn 38"/>
            <p:cNvCxnSpPr/>
            <p:nvPr/>
          </p:nvCxnSpPr>
          <p:spPr>
            <a:xfrm flipH="1">
              <a:off x="3067728" y="5152219"/>
              <a:ext cx="1085362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Rechte verbindingslijn 39"/>
            <p:cNvCxnSpPr/>
            <p:nvPr/>
          </p:nvCxnSpPr>
          <p:spPr>
            <a:xfrm flipH="1">
              <a:off x="4970285" y="5152219"/>
              <a:ext cx="1105989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1404000" y="1162051"/>
            <a:ext cx="6336000" cy="3267074"/>
          </a:xfrm>
        </p:spPr>
        <p:txBody>
          <a:bodyPr anchor="ctr"/>
          <a:lstStyle>
            <a:lvl1pPr marL="0" indent="0" algn="ctr">
              <a:buFontTx/>
              <a:buNone/>
              <a:defRPr sz="50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28666438"/>
      </p:ext>
    </p:extLst>
  </p:cSld>
  <p:clrMapOvr>
    <a:masterClrMapping/>
  </p:clrMapOvr>
  <p:transition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B90AC4-2366-44A3-8751-7A66C8B2A362}" type="datetime1">
              <a:rPr lang="en-GB" smtClean="0"/>
              <a:t>12/03/2018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Intranet - next steps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8025538"/>
      </p:ext>
    </p:extLst>
  </p:cSld>
  <p:clrMapOvr>
    <a:masterClrMapping/>
  </p:clrMapOvr>
  <p:transition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hank yo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hthoek 3"/>
          <p:cNvSpPr/>
          <p:nvPr/>
        </p:nvSpPr>
        <p:spPr>
          <a:xfrm>
            <a:off x="-14288" y="3298825"/>
            <a:ext cx="9172576" cy="1700213"/>
          </a:xfrm>
          <a:prstGeom prst="rect">
            <a:avLst/>
          </a:prstGeom>
          <a:solidFill>
            <a:srgbClr val="00599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nl-NL"/>
          </a:p>
        </p:txBody>
      </p:sp>
      <p:pic>
        <p:nvPicPr>
          <p:cNvPr id="5" name="Picture 2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6623707" flipH="1" flipV="1">
            <a:off x="1599407" y="2485231"/>
            <a:ext cx="11036300" cy="2859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2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39075" y="6000750"/>
            <a:ext cx="939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7" name="Group 22"/>
          <p:cNvGrpSpPr>
            <a:grpSpLocks/>
          </p:cNvGrpSpPr>
          <p:nvPr/>
        </p:nvGrpSpPr>
        <p:grpSpPr bwMode="auto">
          <a:xfrm>
            <a:off x="8178800" y="414338"/>
            <a:ext cx="615950" cy="141287"/>
            <a:chOff x="8178063" y="414687"/>
            <a:chExt cx="616806" cy="140422"/>
          </a:xfrm>
        </p:grpSpPr>
        <p:sp>
          <p:nvSpPr>
            <p:cNvPr id="8" name="Afgeronde rechthoek 12"/>
            <p:cNvSpPr/>
            <p:nvPr/>
          </p:nvSpPr>
          <p:spPr>
            <a:xfrm>
              <a:off x="8178063" y="414687"/>
              <a:ext cx="139894" cy="140422"/>
            </a:xfrm>
            <a:prstGeom prst="roundRect">
              <a:avLst>
                <a:gd name="adj" fmla="val 30233"/>
              </a:avLst>
            </a:prstGeom>
            <a:solidFill>
              <a:srgbClr val="E3B24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nl-NL"/>
            </a:p>
          </p:txBody>
        </p:sp>
        <p:sp>
          <p:nvSpPr>
            <p:cNvPr id="9" name="Afgeronde rechthoek 13"/>
            <p:cNvSpPr/>
            <p:nvPr/>
          </p:nvSpPr>
          <p:spPr>
            <a:xfrm>
              <a:off x="8337034" y="414687"/>
              <a:ext cx="139894" cy="140422"/>
            </a:xfrm>
            <a:prstGeom prst="roundRect">
              <a:avLst>
                <a:gd name="adj" fmla="val 30233"/>
              </a:avLst>
            </a:prstGeom>
            <a:solidFill>
              <a:srgbClr val="A5A32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nl-NL"/>
            </a:p>
          </p:txBody>
        </p:sp>
        <p:sp>
          <p:nvSpPr>
            <p:cNvPr id="10" name="Afgeronde rechthoek 14"/>
            <p:cNvSpPr/>
            <p:nvPr/>
          </p:nvSpPr>
          <p:spPr>
            <a:xfrm>
              <a:off x="8496004" y="414687"/>
              <a:ext cx="139894" cy="140422"/>
            </a:xfrm>
            <a:prstGeom prst="roundRect">
              <a:avLst>
                <a:gd name="adj" fmla="val 30233"/>
              </a:avLst>
            </a:prstGeom>
            <a:solidFill>
              <a:srgbClr val="9DD1E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nl-NL"/>
            </a:p>
          </p:txBody>
        </p:sp>
        <p:sp>
          <p:nvSpPr>
            <p:cNvPr id="11" name="Afgeronde rechthoek 15"/>
            <p:cNvSpPr/>
            <p:nvPr/>
          </p:nvSpPr>
          <p:spPr>
            <a:xfrm>
              <a:off x="8654975" y="414687"/>
              <a:ext cx="139894" cy="140422"/>
            </a:xfrm>
            <a:prstGeom prst="roundRect">
              <a:avLst>
                <a:gd name="adj" fmla="val 30233"/>
              </a:avLst>
            </a:prstGeom>
            <a:solidFill>
              <a:srgbClr val="C3004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nl-NL"/>
            </a:p>
          </p:txBody>
        </p:sp>
      </p:grpSp>
      <p:sp>
        <p:nvSpPr>
          <p:cNvPr id="16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1404000" y="3314699"/>
            <a:ext cx="6336000" cy="1666875"/>
          </a:xfrm>
        </p:spPr>
        <p:txBody>
          <a:bodyPr anchor="ctr"/>
          <a:lstStyle>
            <a:lvl1pPr marL="0" indent="0" algn="ctr">
              <a:lnSpc>
                <a:spcPct val="80000"/>
              </a:lnSpc>
              <a:spcBef>
                <a:spcPts val="0"/>
              </a:spcBef>
              <a:buFontTx/>
              <a:buNone/>
              <a:defRPr sz="5400" baseline="0">
                <a:solidFill>
                  <a:schemeClr val="bg1"/>
                </a:solidFill>
                <a:latin typeface="+mj-lt"/>
              </a:defRPr>
            </a:lvl1pPr>
            <a:lvl2pPr marL="0" indent="0" algn="ctr">
              <a:lnSpc>
                <a:spcPct val="90000"/>
              </a:lnSpc>
              <a:spcBef>
                <a:spcPts val="0"/>
              </a:spcBef>
              <a:buFontTx/>
              <a:buNone/>
              <a:defRPr sz="3200">
                <a:solidFill>
                  <a:schemeClr val="bg1"/>
                </a:solidFill>
                <a:latin typeface="+mj-lt"/>
              </a:defRPr>
            </a:lvl2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1959614299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50000" decel="5000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hank you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513" y="-26988"/>
            <a:ext cx="9217026" cy="69119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hthoek 3"/>
          <p:cNvSpPr/>
          <p:nvPr/>
        </p:nvSpPr>
        <p:spPr>
          <a:xfrm>
            <a:off x="-14288" y="2551113"/>
            <a:ext cx="9172576" cy="1698625"/>
          </a:xfrm>
          <a:prstGeom prst="rect">
            <a:avLst/>
          </a:prstGeom>
          <a:solidFill>
            <a:srgbClr val="00599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nl-NL"/>
          </a:p>
        </p:txBody>
      </p:sp>
      <p:grpSp>
        <p:nvGrpSpPr>
          <p:cNvPr id="5" name="Group 11"/>
          <p:cNvGrpSpPr>
            <a:grpSpLocks/>
          </p:cNvGrpSpPr>
          <p:nvPr/>
        </p:nvGrpSpPr>
        <p:grpSpPr bwMode="auto">
          <a:xfrm>
            <a:off x="403225" y="414338"/>
            <a:ext cx="617538" cy="141287"/>
            <a:chOff x="8178063" y="414687"/>
            <a:chExt cx="616806" cy="140422"/>
          </a:xfrm>
        </p:grpSpPr>
        <p:sp>
          <p:nvSpPr>
            <p:cNvPr id="6" name="Afgeronde rechthoek 12"/>
            <p:cNvSpPr/>
            <p:nvPr/>
          </p:nvSpPr>
          <p:spPr>
            <a:xfrm>
              <a:off x="8178063" y="414687"/>
              <a:ext cx="141121" cy="140422"/>
            </a:xfrm>
            <a:prstGeom prst="roundRect">
              <a:avLst>
                <a:gd name="adj" fmla="val 30233"/>
              </a:avLst>
            </a:prstGeom>
            <a:solidFill>
              <a:srgbClr val="E3B24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nl-NL"/>
            </a:p>
          </p:txBody>
        </p:sp>
        <p:sp>
          <p:nvSpPr>
            <p:cNvPr id="7" name="Afgeronde rechthoek 13"/>
            <p:cNvSpPr/>
            <p:nvPr/>
          </p:nvSpPr>
          <p:spPr>
            <a:xfrm>
              <a:off x="8336625" y="414687"/>
              <a:ext cx="141121" cy="140422"/>
            </a:xfrm>
            <a:prstGeom prst="roundRect">
              <a:avLst>
                <a:gd name="adj" fmla="val 30233"/>
              </a:avLst>
            </a:prstGeom>
            <a:solidFill>
              <a:srgbClr val="A5A32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nl-NL"/>
            </a:p>
          </p:txBody>
        </p:sp>
        <p:sp>
          <p:nvSpPr>
            <p:cNvPr id="8" name="Afgeronde rechthoek 14"/>
            <p:cNvSpPr/>
            <p:nvPr/>
          </p:nvSpPr>
          <p:spPr>
            <a:xfrm>
              <a:off x="8495187" y="414687"/>
              <a:ext cx="141121" cy="140422"/>
            </a:xfrm>
            <a:prstGeom prst="roundRect">
              <a:avLst>
                <a:gd name="adj" fmla="val 30233"/>
              </a:avLst>
            </a:prstGeom>
            <a:solidFill>
              <a:srgbClr val="9DD1E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nl-NL"/>
            </a:p>
          </p:txBody>
        </p:sp>
        <p:sp>
          <p:nvSpPr>
            <p:cNvPr id="9" name="Afgeronde rechthoek 15"/>
            <p:cNvSpPr/>
            <p:nvPr/>
          </p:nvSpPr>
          <p:spPr>
            <a:xfrm>
              <a:off x="8653748" y="414687"/>
              <a:ext cx="141121" cy="140422"/>
            </a:xfrm>
            <a:prstGeom prst="roundRect">
              <a:avLst>
                <a:gd name="adj" fmla="val 30233"/>
              </a:avLst>
            </a:prstGeom>
            <a:solidFill>
              <a:srgbClr val="C3004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nl-NL"/>
            </a:p>
          </p:txBody>
        </p:sp>
      </p:grpSp>
      <p:pic>
        <p:nvPicPr>
          <p:cNvPr id="10" name="Picture 2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39075" y="6000750"/>
            <a:ext cx="939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2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6623707" flipH="1" flipV="1">
            <a:off x="1599407" y="2485231"/>
            <a:ext cx="11036300" cy="2859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1404000" y="2566599"/>
            <a:ext cx="6336000" cy="1666875"/>
          </a:xfrm>
        </p:spPr>
        <p:txBody>
          <a:bodyPr anchor="ctr"/>
          <a:lstStyle>
            <a:lvl1pPr marL="0" indent="0" algn="ctr">
              <a:lnSpc>
                <a:spcPct val="80000"/>
              </a:lnSpc>
              <a:spcBef>
                <a:spcPts val="0"/>
              </a:spcBef>
              <a:buFontTx/>
              <a:buNone/>
              <a:defRPr sz="5400" baseline="0">
                <a:solidFill>
                  <a:schemeClr val="bg1"/>
                </a:solidFill>
                <a:latin typeface="+mj-lt"/>
              </a:defRPr>
            </a:lvl1pPr>
            <a:lvl2pPr marL="0" indent="0" algn="ctr">
              <a:lnSpc>
                <a:spcPct val="90000"/>
              </a:lnSpc>
              <a:spcBef>
                <a:spcPts val="0"/>
              </a:spcBef>
              <a:buFontTx/>
              <a:buNone/>
              <a:defRPr sz="3200">
                <a:solidFill>
                  <a:schemeClr val="bg1"/>
                </a:solidFill>
                <a:latin typeface="+mj-lt"/>
              </a:defRPr>
            </a:lvl2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1651071296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50000" decel="5000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hank you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hthoek 3"/>
          <p:cNvSpPr/>
          <p:nvPr/>
        </p:nvSpPr>
        <p:spPr>
          <a:xfrm>
            <a:off x="-14288" y="3114675"/>
            <a:ext cx="9172576" cy="1700213"/>
          </a:xfrm>
          <a:prstGeom prst="rect">
            <a:avLst/>
          </a:prstGeom>
          <a:solidFill>
            <a:srgbClr val="00599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nl-NL"/>
          </a:p>
        </p:txBody>
      </p:sp>
      <p:pic>
        <p:nvPicPr>
          <p:cNvPr id="5" name="Picture 2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3560000" flipH="1" flipV="1">
            <a:off x="872332" y="316706"/>
            <a:ext cx="11036300" cy="2859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" name="Group 11"/>
          <p:cNvGrpSpPr>
            <a:grpSpLocks/>
          </p:cNvGrpSpPr>
          <p:nvPr/>
        </p:nvGrpSpPr>
        <p:grpSpPr bwMode="auto">
          <a:xfrm>
            <a:off x="141288" y="414338"/>
            <a:ext cx="615950" cy="141287"/>
            <a:chOff x="8178063" y="414687"/>
            <a:chExt cx="616806" cy="140422"/>
          </a:xfrm>
        </p:grpSpPr>
        <p:sp>
          <p:nvSpPr>
            <p:cNvPr id="7" name="Afgeronde rechthoek 12"/>
            <p:cNvSpPr/>
            <p:nvPr/>
          </p:nvSpPr>
          <p:spPr>
            <a:xfrm>
              <a:off x="8178063" y="414687"/>
              <a:ext cx="139894" cy="140422"/>
            </a:xfrm>
            <a:prstGeom prst="roundRect">
              <a:avLst>
                <a:gd name="adj" fmla="val 30233"/>
              </a:avLst>
            </a:prstGeom>
            <a:solidFill>
              <a:srgbClr val="E3B24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nl-NL"/>
            </a:p>
          </p:txBody>
        </p:sp>
        <p:sp>
          <p:nvSpPr>
            <p:cNvPr id="8" name="Afgeronde rechthoek 13"/>
            <p:cNvSpPr/>
            <p:nvPr/>
          </p:nvSpPr>
          <p:spPr>
            <a:xfrm>
              <a:off x="8337034" y="414687"/>
              <a:ext cx="139894" cy="140422"/>
            </a:xfrm>
            <a:prstGeom prst="roundRect">
              <a:avLst>
                <a:gd name="adj" fmla="val 30233"/>
              </a:avLst>
            </a:prstGeom>
            <a:solidFill>
              <a:srgbClr val="A5A32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nl-NL"/>
            </a:p>
          </p:txBody>
        </p:sp>
        <p:sp>
          <p:nvSpPr>
            <p:cNvPr id="9" name="Afgeronde rechthoek 14"/>
            <p:cNvSpPr/>
            <p:nvPr/>
          </p:nvSpPr>
          <p:spPr>
            <a:xfrm>
              <a:off x="8496004" y="414687"/>
              <a:ext cx="139894" cy="140422"/>
            </a:xfrm>
            <a:prstGeom prst="roundRect">
              <a:avLst>
                <a:gd name="adj" fmla="val 30233"/>
              </a:avLst>
            </a:prstGeom>
            <a:solidFill>
              <a:srgbClr val="9DD1E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nl-NL"/>
            </a:p>
          </p:txBody>
        </p:sp>
        <p:sp>
          <p:nvSpPr>
            <p:cNvPr id="10" name="Afgeronde rechthoek 15"/>
            <p:cNvSpPr/>
            <p:nvPr/>
          </p:nvSpPr>
          <p:spPr>
            <a:xfrm>
              <a:off x="8654975" y="414687"/>
              <a:ext cx="139894" cy="140422"/>
            </a:xfrm>
            <a:prstGeom prst="roundRect">
              <a:avLst>
                <a:gd name="adj" fmla="val 30233"/>
              </a:avLst>
            </a:prstGeom>
            <a:solidFill>
              <a:srgbClr val="C3004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nl-NL"/>
            </a:p>
          </p:txBody>
        </p:sp>
      </p:grpSp>
      <p:pic>
        <p:nvPicPr>
          <p:cNvPr id="11" name="Picture 2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39075" y="6000750"/>
            <a:ext cx="939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1404000" y="3130622"/>
            <a:ext cx="6336000" cy="1666875"/>
          </a:xfrm>
        </p:spPr>
        <p:txBody>
          <a:bodyPr anchor="ctr"/>
          <a:lstStyle>
            <a:lvl1pPr marL="0" indent="0" algn="ctr">
              <a:lnSpc>
                <a:spcPct val="80000"/>
              </a:lnSpc>
              <a:spcBef>
                <a:spcPts val="0"/>
              </a:spcBef>
              <a:buFontTx/>
              <a:buNone/>
              <a:defRPr sz="5400" baseline="0">
                <a:solidFill>
                  <a:schemeClr val="bg1"/>
                </a:solidFill>
                <a:latin typeface="+mj-lt"/>
              </a:defRPr>
            </a:lvl1pPr>
            <a:lvl2pPr marL="0" indent="0" algn="ctr">
              <a:lnSpc>
                <a:spcPct val="90000"/>
              </a:lnSpc>
              <a:spcBef>
                <a:spcPts val="0"/>
              </a:spcBef>
              <a:buFontTx/>
              <a:buNone/>
              <a:defRPr sz="3200">
                <a:solidFill>
                  <a:schemeClr val="bg1"/>
                </a:solidFill>
                <a:latin typeface="+mj-lt"/>
              </a:defRPr>
            </a:lvl2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2717450209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50000" decel="5000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hank you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hthoek 3"/>
          <p:cNvSpPr/>
          <p:nvPr/>
        </p:nvSpPr>
        <p:spPr>
          <a:xfrm>
            <a:off x="-14288" y="2552700"/>
            <a:ext cx="9172576" cy="1700213"/>
          </a:xfrm>
          <a:prstGeom prst="rect">
            <a:avLst/>
          </a:prstGeom>
          <a:solidFill>
            <a:srgbClr val="00599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nl-NL"/>
          </a:p>
        </p:txBody>
      </p:sp>
      <p:pic>
        <p:nvPicPr>
          <p:cNvPr id="5" name="Picture 2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365617">
            <a:off x="1314450" y="2835275"/>
            <a:ext cx="11036300" cy="2859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" name="Group 21"/>
          <p:cNvGrpSpPr>
            <a:grpSpLocks/>
          </p:cNvGrpSpPr>
          <p:nvPr/>
        </p:nvGrpSpPr>
        <p:grpSpPr bwMode="auto">
          <a:xfrm>
            <a:off x="8178800" y="414338"/>
            <a:ext cx="615950" cy="141287"/>
            <a:chOff x="8178063" y="414687"/>
            <a:chExt cx="616806" cy="140422"/>
          </a:xfrm>
        </p:grpSpPr>
        <p:sp>
          <p:nvSpPr>
            <p:cNvPr id="7" name="Afgeronde rechthoek 12"/>
            <p:cNvSpPr/>
            <p:nvPr/>
          </p:nvSpPr>
          <p:spPr>
            <a:xfrm>
              <a:off x="8178063" y="414687"/>
              <a:ext cx="139894" cy="140422"/>
            </a:xfrm>
            <a:prstGeom prst="roundRect">
              <a:avLst>
                <a:gd name="adj" fmla="val 30233"/>
              </a:avLst>
            </a:prstGeom>
            <a:solidFill>
              <a:srgbClr val="E3B24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nl-NL"/>
            </a:p>
          </p:txBody>
        </p:sp>
        <p:sp>
          <p:nvSpPr>
            <p:cNvPr id="8" name="Afgeronde rechthoek 13"/>
            <p:cNvSpPr/>
            <p:nvPr/>
          </p:nvSpPr>
          <p:spPr>
            <a:xfrm>
              <a:off x="8337034" y="414687"/>
              <a:ext cx="139894" cy="140422"/>
            </a:xfrm>
            <a:prstGeom prst="roundRect">
              <a:avLst>
                <a:gd name="adj" fmla="val 30233"/>
              </a:avLst>
            </a:prstGeom>
            <a:solidFill>
              <a:srgbClr val="A5A32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nl-NL"/>
            </a:p>
          </p:txBody>
        </p:sp>
        <p:sp>
          <p:nvSpPr>
            <p:cNvPr id="9" name="Afgeronde rechthoek 14"/>
            <p:cNvSpPr/>
            <p:nvPr/>
          </p:nvSpPr>
          <p:spPr>
            <a:xfrm>
              <a:off x="8496004" y="414687"/>
              <a:ext cx="139894" cy="140422"/>
            </a:xfrm>
            <a:prstGeom prst="roundRect">
              <a:avLst>
                <a:gd name="adj" fmla="val 30233"/>
              </a:avLst>
            </a:prstGeom>
            <a:solidFill>
              <a:srgbClr val="9DD1E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nl-NL"/>
            </a:p>
          </p:txBody>
        </p:sp>
        <p:sp>
          <p:nvSpPr>
            <p:cNvPr id="10" name="Afgeronde rechthoek 15"/>
            <p:cNvSpPr/>
            <p:nvPr/>
          </p:nvSpPr>
          <p:spPr>
            <a:xfrm>
              <a:off x="8654975" y="414687"/>
              <a:ext cx="139894" cy="140422"/>
            </a:xfrm>
            <a:prstGeom prst="roundRect">
              <a:avLst>
                <a:gd name="adj" fmla="val 30233"/>
              </a:avLst>
            </a:prstGeom>
            <a:solidFill>
              <a:srgbClr val="C3004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nl-NL"/>
            </a:p>
          </p:txBody>
        </p:sp>
      </p:grpSp>
      <p:pic>
        <p:nvPicPr>
          <p:cNvPr id="11" name="Picture 2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39075" y="6000750"/>
            <a:ext cx="939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1404000" y="2568647"/>
            <a:ext cx="6336000" cy="1666875"/>
          </a:xfrm>
        </p:spPr>
        <p:txBody>
          <a:bodyPr anchor="ctr"/>
          <a:lstStyle>
            <a:lvl1pPr marL="0" indent="0" algn="ctr">
              <a:lnSpc>
                <a:spcPct val="80000"/>
              </a:lnSpc>
              <a:spcBef>
                <a:spcPts val="0"/>
              </a:spcBef>
              <a:buFontTx/>
              <a:buNone/>
              <a:defRPr sz="5400" baseline="0">
                <a:solidFill>
                  <a:schemeClr val="bg1"/>
                </a:solidFill>
                <a:latin typeface="+mj-lt"/>
              </a:defRPr>
            </a:lvl1pPr>
            <a:lvl2pPr marL="0" indent="0" algn="ctr">
              <a:lnSpc>
                <a:spcPct val="90000"/>
              </a:lnSpc>
              <a:spcBef>
                <a:spcPts val="0"/>
              </a:spcBef>
              <a:buFontTx/>
              <a:buNone/>
              <a:defRPr sz="3200">
                <a:solidFill>
                  <a:schemeClr val="bg1"/>
                </a:solidFill>
                <a:latin typeface="+mj-lt"/>
              </a:defRPr>
            </a:lvl2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3502530082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50000" decel="5000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hank you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hthoek 3"/>
          <p:cNvSpPr/>
          <p:nvPr/>
        </p:nvSpPr>
        <p:spPr>
          <a:xfrm>
            <a:off x="-14288" y="3486150"/>
            <a:ext cx="9172576" cy="1700213"/>
          </a:xfrm>
          <a:prstGeom prst="rect">
            <a:avLst/>
          </a:prstGeom>
          <a:solidFill>
            <a:srgbClr val="00599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nl-NL"/>
          </a:p>
        </p:txBody>
      </p:sp>
      <p:pic>
        <p:nvPicPr>
          <p:cNvPr id="5" name="Picture 2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365617">
            <a:off x="1314450" y="2835275"/>
            <a:ext cx="11036300" cy="2859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" name="Group 21"/>
          <p:cNvGrpSpPr>
            <a:grpSpLocks/>
          </p:cNvGrpSpPr>
          <p:nvPr/>
        </p:nvGrpSpPr>
        <p:grpSpPr bwMode="auto">
          <a:xfrm>
            <a:off x="8178800" y="414338"/>
            <a:ext cx="615950" cy="141287"/>
            <a:chOff x="8178063" y="414687"/>
            <a:chExt cx="616806" cy="140422"/>
          </a:xfrm>
        </p:grpSpPr>
        <p:sp>
          <p:nvSpPr>
            <p:cNvPr id="7" name="Afgeronde rechthoek 12"/>
            <p:cNvSpPr/>
            <p:nvPr/>
          </p:nvSpPr>
          <p:spPr>
            <a:xfrm>
              <a:off x="8178063" y="414687"/>
              <a:ext cx="139894" cy="140422"/>
            </a:xfrm>
            <a:prstGeom prst="roundRect">
              <a:avLst>
                <a:gd name="adj" fmla="val 30233"/>
              </a:avLst>
            </a:prstGeom>
            <a:solidFill>
              <a:srgbClr val="E3B24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nl-NL"/>
            </a:p>
          </p:txBody>
        </p:sp>
        <p:sp>
          <p:nvSpPr>
            <p:cNvPr id="8" name="Afgeronde rechthoek 13"/>
            <p:cNvSpPr/>
            <p:nvPr/>
          </p:nvSpPr>
          <p:spPr>
            <a:xfrm>
              <a:off x="8337034" y="414687"/>
              <a:ext cx="139894" cy="140422"/>
            </a:xfrm>
            <a:prstGeom prst="roundRect">
              <a:avLst>
                <a:gd name="adj" fmla="val 30233"/>
              </a:avLst>
            </a:prstGeom>
            <a:solidFill>
              <a:srgbClr val="A5A32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nl-NL"/>
            </a:p>
          </p:txBody>
        </p:sp>
        <p:sp>
          <p:nvSpPr>
            <p:cNvPr id="9" name="Afgeronde rechthoek 14"/>
            <p:cNvSpPr/>
            <p:nvPr/>
          </p:nvSpPr>
          <p:spPr>
            <a:xfrm>
              <a:off x="8496004" y="414687"/>
              <a:ext cx="139894" cy="140422"/>
            </a:xfrm>
            <a:prstGeom prst="roundRect">
              <a:avLst>
                <a:gd name="adj" fmla="val 30233"/>
              </a:avLst>
            </a:prstGeom>
            <a:solidFill>
              <a:srgbClr val="9DD1E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nl-NL"/>
            </a:p>
          </p:txBody>
        </p:sp>
        <p:sp>
          <p:nvSpPr>
            <p:cNvPr id="10" name="Afgeronde rechthoek 15"/>
            <p:cNvSpPr/>
            <p:nvPr/>
          </p:nvSpPr>
          <p:spPr>
            <a:xfrm>
              <a:off x="8654975" y="414687"/>
              <a:ext cx="139894" cy="140422"/>
            </a:xfrm>
            <a:prstGeom prst="roundRect">
              <a:avLst>
                <a:gd name="adj" fmla="val 30233"/>
              </a:avLst>
            </a:prstGeom>
            <a:solidFill>
              <a:srgbClr val="C3004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nl-NL"/>
            </a:p>
          </p:txBody>
        </p:sp>
      </p:grpSp>
      <p:pic>
        <p:nvPicPr>
          <p:cNvPr id="11" name="Picture 2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39075" y="6000750"/>
            <a:ext cx="939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1404000" y="3502097"/>
            <a:ext cx="6336000" cy="1666875"/>
          </a:xfrm>
        </p:spPr>
        <p:txBody>
          <a:bodyPr anchor="ctr"/>
          <a:lstStyle>
            <a:lvl1pPr marL="0" indent="0" algn="ctr">
              <a:lnSpc>
                <a:spcPct val="80000"/>
              </a:lnSpc>
              <a:spcBef>
                <a:spcPts val="0"/>
              </a:spcBef>
              <a:buFontTx/>
              <a:buNone/>
              <a:defRPr sz="5400" baseline="0">
                <a:solidFill>
                  <a:schemeClr val="bg1"/>
                </a:solidFill>
                <a:latin typeface="+mj-lt"/>
              </a:defRPr>
            </a:lvl1pPr>
            <a:lvl2pPr marL="0" indent="0" algn="ctr">
              <a:lnSpc>
                <a:spcPct val="90000"/>
              </a:lnSpc>
              <a:spcBef>
                <a:spcPts val="0"/>
              </a:spcBef>
              <a:buFontTx/>
              <a:buNone/>
              <a:defRPr sz="3200">
                <a:solidFill>
                  <a:schemeClr val="bg1"/>
                </a:solidFill>
                <a:latin typeface="+mj-lt"/>
              </a:defRPr>
            </a:lvl2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9460412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50000" decel="5000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d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84538" y="2824163"/>
            <a:ext cx="2406650" cy="1209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1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3026070" flipH="1" flipV="1">
            <a:off x="-3546475" y="3606800"/>
            <a:ext cx="11036300" cy="2859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Afbeelding 1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37500" y="5888038"/>
            <a:ext cx="665163" cy="49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" name="Group 21"/>
          <p:cNvGrpSpPr>
            <a:grpSpLocks/>
          </p:cNvGrpSpPr>
          <p:nvPr/>
        </p:nvGrpSpPr>
        <p:grpSpPr bwMode="auto">
          <a:xfrm>
            <a:off x="527050" y="6245225"/>
            <a:ext cx="615950" cy="141288"/>
            <a:chOff x="526383" y="6245380"/>
            <a:chExt cx="616806" cy="140422"/>
          </a:xfrm>
        </p:grpSpPr>
        <p:sp>
          <p:nvSpPr>
            <p:cNvPr id="6" name="Afgeronde rechthoek 26"/>
            <p:cNvSpPr/>
            <p:nvPr/>
          </p:nvSpPr>
          <p:spPr>
            <a:xfrm>
              <a:off x="526383" y="6245380"/>
              <a:ext cx="139894" cy="140422"/>
            </a:xfrm>
            <a:prstGeom prst="roundRect">
              <a:avLst>
                <a:gd name="adj" fmla="val 30233"/>
              </a:avLst>
            </a:prstGeom>
            <a:solidFill>
              <a:srgbClr val="E3B24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nl-NL"/>
            </a:p>
          </p:txBody>
        </p:sp>
        <p:sp>
          <p:nvSpPr>
            <p:cNvPr id="7" name="Afgeronde rechthoek 30"/>
            <p:cNvSpPr/>
            <p:nvPr/>
          </p:nvSpPr>
          <p:spPr>
            <a:xfrm>
              <a:off x="685354" y="6245380"/>
              <a:ext cx="139894" cy="140422"/>
            </a:xfrm>
            <a:prstGeom prst="roundRect">
              <a:avLst>
                <a:gd name="adj" fmla="val 30233"/>
              </a:avLst>
            </a:prstGeom>
            <a:solidFill>
              <a:srgbClr val="A5A32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nl-NL"/>
            </a:p>
          </p:txBody>
        </p:sp>
        <p:sp>
          <p:nvSpPr>
            <p:cNvPr id="8" name="Afgeronde rechthoek 31"/>
            <p:cNvSpPr/>
            <p:nvPr/>
          </p:nvSpPr>
          <p:spPr>
            <a:xfrm>
              <a:off x="844324" y="6245380"/>
              <a:ext cx="139894" cy="140422"/>
            </a:xfrm>
            <a:prstGeom prst="roundRect">
              <a:avLst>
                <a:gd name="adj" fmla="val 30233"/>
              </a:avLst>
            </a:prstGeom>
            <a:solidFill>
              <a:srgbClr val="9DD1E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nl-NL"/>
            </a:p>
          </p:txBody>
        </p:sp>
        <p:sp>
          <p:nvSpPr>
            <p:cNvPr id="9" name="Afgeronde rechthoek 32"/>
            <p:cNvSpPr/>
            <p:nvPr/>
          </p:nvSpPr>
          <p:spPr>
            <a:xfrm>
              <a:off x="1003295" y="6245380"/>
              <a:ext cx="139894" cy="140422"/>
            </a:xfrm>
            <a:prstGeom prst="roundRect">
              <a:avLst>
                <a:gd name="adj" fmla="val 30233"/>
              </a:avLst>
            </a:prstGeom>
            <a:solidFill>
              <a:srgbClr val="C3004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nl-NL"/>
            </a:p>
          </p:txBody>
        </p:sp>
      </p:grpSp>
    </p:spTree>
    <p:extLst>
      <p:ext uri="{BB962C8B-B14F-4D97-AF65-F5344CB8AC3E}">
        <p14:creationId xmlns:p14="http://schemas.microsoft.com/office/powerpoint/2010/main" val="3784558979"/>
      </p:ext>
    </p:extLst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 banner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55650"/>
            <a:ext cx="9144000" cy="174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1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280000" flipH="1" flipV="1">
            <a:off x="631825" y="373063"/>
            <a:ext cx="11036300" cy="2859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Afbeelding 1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69250" y="6069013"/>
            <a:ext cx="52705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7" name="Groeperen 1"/>
          <p:cNvGrpSpPr>
            <a:grpSpLocks/>
          </p:cNvGrpSpPr>
          <p:nvPr/>
        </p:nvGrpSpPr>
        <p:grpSpPr bwMode="auto">
          <a:xfrm>
            <a:off x="8016875" y="354013"/>
            <a:ext cx="617538" cy="141287"/>
            <a:chOff x="4259287" y="501303"/>
            <a:chExt cx="616806" cy="140422"/>
          </a:xfrm>
        </p:grpSpPr>
        <p:sp>
          <p:nvSpPr>
            <p:cNvPr id="8" name="Afgeronde rechthoek 26"/>
            <p:cNvSpPr/>
            <p:nvPr/>
          </p:nvSpPr>
          <p:spPr>
            <a:xfrm>
              <a:off x="4259287" y="501303"/>
              <a:ext cx="141121" cy="140422"/>
            </a:xfrm>
            <a:prstGeom prst="roundRect">
              <a:avLst>
                <a:gd name="adj" fmla="val 30233"/>
              </a:avLst>
            </a:prstGeom>
            <a:solidFill>
              <a:srgbClr val="E3B24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nl-NL">
                <a:cs typeface="Arial"/>
              </a:endParaRPr>
            </a:p>
          </p:txBody>
        </p:sp>
        <p:sp>
          <p:nvSpPr>
            <p:cNvPr id="9" name="Afgeronde rechthoek 30"/>
            <p:cNvSpPr/>
            <p:nvPr/>
          </p:nvSpPr>
          <p:spPr>
            <a:xfrm>
              <a:off x="4417849" y="501303"/>
              <a:ext cx="141121" cy="140422"/>
            </a:xfrm>
            <a:prstGeom prst="roundRect">
              <a:avLst>
                <a:gd name="adj" fmla="val 30233"/>
              </a:avLst>
            </a:prstGeom>
            <a:solidFill>
              <a:srgbClr val="A5A32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nl-NL">
                <a:cs typeface="Arial"/>
              </a:endParaRPr>
            </a:p>
          </p:txBody>
        </p:sp>
        <p:sp>
          <p:nvSpPr>
            <p:cNvPr id="10" name="Afgeronde rechthoek 31"/>
            <p:cNvSpPr/>
            <p:nvPr/>
          </p:nvSpPr>
          <p:spPr>
            <a:xfrm>
              <a:off x="4576411" y="501303"/>
              <a:ext cx="141121" cy="140422"/>
            </a:xfrm>
            <a:prstGeom prst="roundRect">
              <a:avLst>
                <a:gd name="adj" fmla="val 30233"/>
              </a:avLst>
            </a:prstGeom>
            <a:solidFill>
              <a:srgbClr val="9DD1E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nl-NL">
                <a:cs typeface="Arial"/>
              </a:endParaRPr>
            </a:p>
          </p:txBody>
        </p:sp>
        <p:sp>
          <p:nvSpPr>
            <p:cNvPr id="11" name="Afgeronde rechthoek 32"/>
            <p:cNvSpPr/>
            <p:nvPr/>
          </p:nvSpPr>
          <p:spPr>
            <a:xfrm>
              <a:off x="4734972" y="501303"/>
              <a:ext cx="141121" cy="140422"/>
            </a:xfrm>
            <a:prstGeom prst="roundRect">
              <a:avLst>
                <a:gd name="adj" fmla="val 30233"/>
              </a:avLst>
            </a:prstGeom>
            <a:solidFill>
              <a:srgbClr val="C3004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nl-NL">
                <a:solidFill>
                  <a:srgbClr val="C2004D"/>
                </a:solidFill>
                <a:cs typeface="Arial"/>
              </a:endParaRPr>
            </a:p>
          </p:txBody>
        </p:sp>
      </p:grpSp>
      <p:pic>
        <p:nvPicPr>
          <p:cNvPr id="12" name="Afbeelding 1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6738" y="5764213"/>
            <a:ext cx="1390650" cy="69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57224" y="3038474"/>
            <a:ext cx="6610351" cy="1724025"/>
          </a:xfrm>
        </p:spPr>
        <p:txBody>
          <a:bodyPr/>
          <a:lstStyle>
            <a:lvl1pPr algn="l">
              <a:lnSpc>
                <a:spcPct val="80000"/>
              </a:lnSpc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57224" y="4733925"/>
            <a:ext cx="6610351" cy="895350"/>
          </a:xfrm>
        </p:spPr>
        <p:txBody>
          <a:bodyPr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825621"/>
      </p:ext>
    </p:extLst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 imag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1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041070" flipV="1">
            <a:off x="1910557" y="462756"/>
            <a:ext cx="11036300" cy="2859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Afbeelding 1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37500" y="5991225"/>
            <a:ext cx="528638" cy="395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7" name="Groeperen 4"/>
          <p:cNvGrpSpPr>
            <a:grpSpLocks/>
          </p:cNvGrpSpPr>
          <p:nvPr/>
        </p:nvGrpSpPr>
        <p:grpSpPr bwMode="auto">
          <a:xfrm>
            <a:off x="682625" y="1803400"/>
            <a:ext cx="617538" cy="139700"/>
            <a:chOff x="4259287" y="501303"/>
            <a:chExt cx="616806" cy="140422"/>
          </a:xfrm>
        </p:grpSpPr>
        <p:sp>
          <p:nvSpPr>
            <p:cNvPr id="8" name="Afgeronde rechthoek 26"/>
            <p:cNvSpPr/>
            <p:nvPr/>
          </p:nvSpPr>
          <p:spPr>
            <a:xfrm>
              <a:off x="4259287" y="501303"/>
              <a:ext cx="141121" cy="140422"/>
            </a:xfrm>
            <a:prstGeom prst="roundRect">
              <a:avLst>
                <a:gd name="adj" fmla="val 30233"/>
              </a:avLst>
            </a:prstGeom>
            <a:solidFill>
              <a:srgbClr val="E3B24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nl-NL">
                <a:cs typeface="Arial"/>
              </a:endParaRPr>
            </a:p>
          </p:txBody>
        </p:sp>
        <p:sp>
          <p:nvSpPr>
            <p:cNvPr id="9" name="Afgeronde rechthoek 30"/>
            <p:cNvSpPr/>
            <p:nvPr/>
          </p:nvSpPr>
          <p:spPr>
            <a:xfrm>
              <a:off x="4417849" y="501303"/>
              <a:ext cx="141121" cy="140422"/>
            </a:xfrm>
            <a:prstGeom prst="roundRect">
              <a:avLst>
                <a:gd name="adj" fmla="val 30233"/>
              </a:avLst>
            </a:prstGeom>
            <a:solidFill>
              <a:srgbClr val="A5A32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nl-NL">
                <a:cs typeface="Arial"/>
              </a:endParaRPr>
            </a:p>
          </p:txBody>
        </p:sp>
        <p:sp>
          <p:nvSpPr>
            <p:cNvPr id="10" name="Afgeronde rechthoek 31"/>
            <p:cNvSpPr/>
            <p:nvPr/>
          </p:nvSpPr>
          <p:spPr>
            <a:xfrm>
              <a:off x="4576411" y="501303"/>
              <a:ext cx="141121" cy="140422"/>
            </a:xfrm>
            <a:prstGeom prst="roundRect">
              <a:avLst>
                <a:gd name="adj" fmla="val 30233"/>
              </a:avLst>
            </a:prstGeom>
            <a:solidFill>
              <a:srgbClr val="9DD1E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nl-NL">
                <a:cs typeface="Arial"/>
              </a:endParaRPr>
            </a:p>
          </p:txBody>
        </p:sp>
        <p:sp>
          <p:nvSpPr>
            <p:cNvPr id="11" name="Afgeronde rechthoek 32"/>
            <p:cNvSpPr/>
            <p:nvPr/>
          </p:nvSpPr>
          <p:spPr>
            <a:xfrm>
              <a:off x="4734972" y="501303"/>
              <a:ext cx="141121" cy="140422"/>
            </a:xfrm>
            <a:prstGeom prst="roundRect">
              <a:avLst>
                <a:gd name="adj" fmla="val 30233"/>
              </a:avLst>
            </a:prstGeom>
            <a:solidFill>
              <a:srgbClr val="C3004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nl-NL">
                <a:cs typeface="Arial"/>
              </a:endParaRPr>
            </a:p>
          </p:txBody>
        </p:sp>
      </p:grpSp>
      <p:pic>
        <p:nvPicPr>
          <p:cNvPr id="12" name="Afbeelding 1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6738" y="5764213"/>
            <a:ext cx="1390650" cy="69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599" y="2247899"/>
            <a:ext cx="6610351" cy="1724025"/>
          </a:xfrm>
        </p:spPr>
        <p:txBody>
          <a:bodyPr/>
          <a:lstStyle>
            <a:lvl1pPr algn="l">
              <a:lnSpc>
                <a:spcPct val="80000"/>
              </a:lnSpc>
              <a:defRPr sz="4000" cap="all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09599" y="4200525"/>
            <a:ext cx="6610351" cy="895350"/>
          </a:xfrm>
        </p:spPr>
        <p:txBody>
          <a:bodyPr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9528464"/>
      </p:ext>
    </p:extLst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30AFC7-1110-4B5C-B54A-CF928D3343DC}" type="datetime1">
              <a:rPr lang="en-GB" smtClean="0"/>
              <a:t>12/03/2018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Intranet - next steps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5193731"/>
      </p:ext>
    </p:extLst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er green">
    <p:bg>
      <p:bgPr>
        <a:solidFill>
          <a:srgbClr val="A5A32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619852" flipH="1" flipV="1">
            <a:off x="1368425" y="3563938"/>
            <a:ext cx="11036300" cy="2859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1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3825" y="5876925"/>
            <a:ext cx="939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7" name="Groeperen 1"/>
          <p:cNvGrpSpPr>
            <a:grpSpLocks/>
          </p:cNvGrpSpPr>
          <p:nvPr/>
        </p:nvGrpSpPr>
        <p:grpSpPr bwMode="auto">
          <a:xfrm rot="10800000">
            <a:off x="4264025" y="476250"/>
            <a:ext cx="615950" cy="141288"/>
            <a:chOff x="4259287" y="501303"/>
            <a:chExt cx="616806" cy="140422"/>
          </a:xfrm>
        </p:grpSpPr>
        <p:sp>
          <p:nvSpPr>
            <p:cNvPr id="8" name="Afgeronde rechthoek 19"/>
            <p:cNvSpPr/>
            <p:nvPr/>
          </p:nvSpPr>
          <p:spPr>
            <a:xfrm>
              <a:off x="4259287" y="501303"/>
              <a:ext cx="139894" cy="140422"/>
            </a:xfrm>
            <a:prstGeom prst="roundRect">
              <a:avLst>
                <a:gd name="adj" fmla="val 30233"/>
              </a:avLst>
            </a:prstGeom>
            <a:solidFill>
              <a:srgbClr val="E3B24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nl-NL"/>
            </a:p>
          </p:txBody>
        </p:sp>
        <p:sp>
          <p:nvSpPr>
            <p:cNvPr id="9" name="Afgeronde rechthoek 20"/>
            <p:cNvSpPr/>
            <p:nvPr/>
          </p:nvSpPr>
          <p:spPr>
            <a:xfrm>
              <a:off x="4418258" y="501303"/>
              <a:ext cx="139894" cy="140422"/>
            </a:xfrm>
            <a:prstGeom prst="roundRect">
              <a:avLst>
                <a:gd name="adj" fmla="val 30233"/>
              </a:avLst>
            </a:prstGeom>
            <a:solidFill>
              <a:srgbClr val="00599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nl-NL"/>
            </a:p>
          </p:txBody>
        </p:sp>
        <p:sp>
          <p:nvSpPr>
            <p:cNvPr id="10" name="Afgeronde rechthoek 21"/>
            <p:cNvSpPr/>
            <p:nvPr/>
          </p:nvSpPr>
          <p:spPr>
            <a:xfrm>
              <a:off x="4577228" y="501303"/>
              <a:ext cx="139894" cy="140422"/>
            </a:xfrm>
            <a:prstGeom prst="roundRect">
              <a:avLst>
                <a:gd name="adj" fmla="val 30233"/>
              </a:avLst>
            </a:prstGeom>
            <a:solidFill>
              <a:srgbClr val="9DD1E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nl-NL"/>
            </a:p>
          </p:txBody>
        </p:sp>
        <p:sp>
          <p:nvSpPr>
            <p:cNvPr id="11" name="Afgeronde rechthoek 22"/>
            <p:cNvSpPr/>
            <p:nvPr/>
          </p:nvSpPr>
          <p:spPr>
            <a:xfrm>
              <a:off x="4736199" y="501303"/>
              <a:ext cx="139894" cy="140422"/>
            </a:xfrm>
            <a:prstGeom prst="roundRect">
              <a:avLst>
                <a:gd name="adj" fmla="val 30233"/>
              </a:avLst>
            </a:prstGeom>
            <a:solidFill>
              <a:srgbClr val="C3004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nl-NL">
                <a:solidFill>
                  <a:srgbClr val="C2004D"/>
                </a:solidFill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2543176"/>
            <a:ext cx="6015037" cy="1809750"/>
          </a:xfrm>
        </p:spPr>
        <p:txBody>
          <a:bodyPr/>
          <a:lstStyle>
            <a:lvl1pPr>
              <a:lnSpc>
                <a:spcPct val="80000"/>
              </a:lnSpc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32314"/>
            <a:ext cx="6043612" cy="1500187"/>
          </a:xfrm>
        </p:spPr>
        <p:txBody>
          <a:bodyPr/>
          <a:lstStyle>
            <a:lvl1pPr marL="0" indent="0">
              <a:lnSpc>
                <a:spcPct val="80000"/>
              </a:lnSpc>
              <a:buNone/>
              <a:defRPr sz="2800">
                <a:solidFill>
                  <a:schemeClr val="bg1"/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0"/>
          </p:nvPr>
        </p:nvSpPr>
        <p:spPr>
          <a:xfrm>
            <a:off x="623889" y="1619250"/>
            <a:ext cx="1471612" cy="819150"/>
          </a:xfrm>
        </p:spPr>
        <p:txBody>
          <a:bodyPr/>
          <a:lstStyle>
            <a:lvl1pPr marL="0" indent="0">
              <a:buNone/>
              <a:defRPr sz="500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734531042"/>
      </p:ext>
    </p:extLst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er fuchsia">
    <p:bg>
      <p:bgPr>
        <a:solidFill>
          <a:srgbClr val="C3004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6594157" flipH="1" flipV="1">
            <a:off x="2763043" y="1413669"/>
            <a:ext cx="11036301" cy="2859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" name="Group 18"/>
          <p:cNvGrpSpPr>
            <a:grpSpLocks/>
          </p:cNvGrpSpPr>
          <p:nvPr/>
        </p:nvGrpSpPr>
        <p:grpSpPr bwMode="auto">
          <a:xfrm>
            <a:off x="4259263" y="501650"/>
            <a:ext cx="617537" cy="139700"/>
            <a:chOff x="4259287" y="501303"/>
            <a:chExt cx="616806" cy="140422"/>
          </a:xfrm>
        </p:grpSpPr>
        <p:sp>
          <p:nvSpPr>
            <p:cNvPr id="7" name="Afgeronde rechthoek 24"/>
            <p:cNvSpPr/>
            <p:nvPr/>
          </p:nvSpPr>
          <p:spPr>
            <a:xfrm>
              <a:off x="4259287" y="501303"/>
              <a:ext cx="141120" cy="140422"/>
            </a:xfrm>
            <a:prstGeom prst="roundRect">
              <a:avLst>
                <a:gd name="adj" fmla="val 30233"/>
              </a:avLst>
            </a:prstGeom>
            <a:solidFill>
              <a:srgbClr val="E3B24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nl-NL"/>
            </a:p>
          </p:txBody>
        </p:sp>
        <p:sp>
          <p:nvSpPr>
            <p:cNvPr id="8" name="Afgeronde rechthoek 25"/>
            <p:cNvSpPr/>
            <p:nvPr/>
          </p:nvSpPr>
          <p:spPr>
            <a:xfrm>
              <a:off x="4417849" y="501303"/>
              <a:ext cx="141120" cy="140422"/>
            </a:xfrm>
            <a:prstGeom prst="roundRect">
              <a:avLst>
                <a:gd name="adj" fmla="val 30233"/>
              </a:avLst>
            </a:prstGeom>
            <a:solidFill>
              <a:srgbClr val="A5A32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nl-NL"/>
            </a:p>
          </p:txBody>
        </p:sp>
        <p:sp>
          <p:nvSpPr>
            <p:cNvPr id="9" name="Afgeronde rechthoek 26"/>
            <p:cNvSpPr/>
            <p:nvPr/>
          </p:nvSpPr>
          <p:spPr>
            <a:xfrm>
              <a:off x="4576411" y="501303"/>
              <a:ext cx="141120" cy="140422"/>
            </a:xfrm>
            <a:prstGeom prst="roundRect">
              <a:avLst>
                <a:gd name="adj" fmla="val 30233"/>
              </a:avLst>
            </a:prstGeom>
            <a:solidFill>
              <a:srgbClr val="9DD1E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nl-NL"/>
            </a:p>
          </p:txBody>
        </p:sp>
        <p:sp>
          <p:nvSpPr>
            <p:cNvPr id="10" name="Afgeronde rechthoek 27"/>
            <p:cNvSpPr/>
            <p:nvPr/>
          </p:nvSpPr>
          <p:spPr>
            <a:xfrm>
              <a:off x="4734973" y="501303"/>
              <a:ext cx="141120" cy="140422"/>
            </a:xfrm>
            <a:prstGeom prst="roundRect">
              <a:avLst>
                <a:gd name="adj" fmla="val 30233"/>
              </a:avLst>
            </a:prstGeom>
            <a:solidFill>
              <a:srgbClr val="00599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nl-NL" dirty="0"/>
            </a:p>
          </p:txBody>
        </p:sp>
      </p:grpSp>
      <p:pic>
        <p:nvPicPr>
          <p:cNvPr id="11" name="Picture 2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3825" y="5876925"/>
            <a:ext cx="939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2543176"/>
            <a:ext cx="6015037" cy="1809750"/>
          </a:xfrm>
        </p:spPr>
        <p:txBody>
          <a:bodyPr/>
          <a:lstStyle>
            <a:lvl1pPr>
              <a:lnSpc>
                <a:spcPct val="80000"/>
              </a:lnSpc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32314"/>
            <a:ext cx="6043612" cy="1500187"/>
          </a:xfrm>
        </p:spPr>
        <p:txBody>
          <a:bodyPr/>
          <a:lstStyle>
            <a:lvl1pPr marL="0" indent="0">
              <a:lnSpc>
                <a:spcPct val="80000"/>
              </a:lnSpc>
              <a:buNone/>
              <a:defRPr sz="2800">
                <a:solidFill>
                  <a:schemeClr val="bg1"/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0"/>
          </p:nvPr>
        </p:nvSpPr>
        <p:spPr>
          <a:xfrm>
            <a:off x="623889" y="1619250"/>
            <a:ext cx="1471612" cy="819150"/>
          </a:xfrm>
        </p:spPr>
        <p:txBody>
          <a:bodyPr/>
          <a:lstStyle>
            <a:lvl1pPr marL="0" indent="0">
              <a:buNone/>
              <a:defRPr sz="5000">
                <a:solidFill>
                  <a:schemeClr val="accent2"/>
                </a:solidFill>
                <a:latin typeface="+mj-lt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926878015"/>
      </p:ext>
    </p:extLst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er yellow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748175" flipH="1" flipV="1">
            <a:off x="2218532" y="3129756"/>
            <a:ext cx="11036300" cy="2859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" name="Groeperen 18"/>
          <p:cNvGrpSpPr>
            <a:grpSpLocks/>
          </p:cNvGrpSpPr>
          <p:nvPr/>
        </p:nvGrpSpPr>
        <p:grpSpPr bwMode="auto">
          <a:xfrm>
            <a:off x="4259263" y="501650"/>
            <a:ext cx="617537" cy="139700"/>
            <a:chOff x="4259287" y="501303"/>
            <a:chExt cx="616806" cy="140422"/>
          </a:xfrm>
        </p:grpSpPr>
        <p:sp>
          <p:nvSpPr>
            <p:cNvPr id="7" name="Afgeronde rechthoek 19"/>
            <p:cNvSpPr/>
            <p:nvPr/>
          </p:nvSpPr>
          <p:spPr>
            <a:xfrm>
              <a:off x="4259287" y="501303"/>
              <a:ext cx="141120" cy="140422"/>
            </a:xfrm>
            <a:prstGeom prst="roundRect">
              <a:avLst>
                <a:gd name="adj" fmla="val 30233"/>
              </a:avLst>
            </a:prstGeom>
            <a:solidFill>
              <a:srgbClr val="C3004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nl-NL"/>
            </a:p>
          </p:txBody>
        </p:sp>
        <p:sp>
          <p:nvSpPr>
            <p:cNvPr id="8" name="Afgeronde rechthoek 20"/>
            <p:cNvSpPr/>
            <p:nvPr/>
          </p:nvSpPr>
          <p:spPr>
            <a:xfrm>
              <a:off x="4417849" y="501303"/>
              <a:ext cx="141120" cy="140422"/>
            </a:xfrm>
            <a:prstGeom prst="roundRect">
              <a:avLst>
                <a:gd name="adj" fmla="val 30233"/>
              </a:avLst>
            </a:prstGeom>
            <a:solidFill>
              <a:srgbClr val="A5A32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nl-NL"/>
            </a:p>
          </p:txBody>
        </p:sp>
        <p:sp>
          <p:nvSpPr>
            <p:cNvPr id="9" name="Afgeronde rechthoek 21"/>
            <p:cNvSpPr/>
            <p:nvPr/>
          </p:nvSpPr>
          <p:spPr>
            <a:xfrm>
              <a:off x="4576411" y="501303"/>
              <a:ext cx="141120" cy="140422"/>
            </a:xfrm>
            <a:prstGeom prst="roundRect">
              <a:avLst>
                <a:gd name="adj" fmla="val 30233"/>
              </a:avLst>
            </a:prstGeom>
            <a:solidFill>
              <a:srgbClr val="9DD1E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nl-NL"/>
            </a:p>
          </p:txBody>
        </p:sp>
        <p:sp>
          <p:nvSpPr>
            <p:cNvPr id="10" name="Afgeronde rechthoek 30"/>
            <p:cNvSpPr/>
            <p:nvPr/>
          </p:nvSpPr>
          <p:spPr>
            <a:xfrm>
              <a:off x="4734973" y="501303"/>
              <a:ext cx="141120" cy="140422"/>
            </a:xfrm>
            <a:prstGeom prst="roundRect">
              <a:avLst>
                <a:gd name="adj" fmla="val 30233"/>
              </a:avLst>
            </a:prstGeom>
            <a:solidFill>
              <a:srgbClr val="00599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nl-NL" dirty="0"/>
            </a:p>
          </p:txBody>
        </p:sp>
      </p:grpSp>
      <p:pic>
        <p:nvPicPr>
          <p:cNvPr id="11" name="Picture 2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3825" y="5876925"/>
            <a:ext cx="939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2543176"/>
            <a:ext cx="6015037" cy="1809750"/>
          </a:xfrm>
        </p:spPr>
        <p:txBody>
          <a:bodyPr/>
          <a:lstStyle>
            <a:lvl1pPr>
              <a:lnSpc>
                <a:spcPct val="80000"/>
              </a:lnSpc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32314"/>
            <a:ext cx="6043612" cy="1500187"/>
          </a:xfrm>
        </p:spPr>
        <p:txBody>
          <a:bodyPr/>
          <a:lstStyle>
            <a:lvl1pPr marL="0" indent="0">
              <a:lnSpc>
                <a:spcPct val="80000"/>
              </a:lnSpc>
              <a:buNone/>
              <a:defRPr sz="2800">
                <a:solidFill>
                  <a:schemeClr val="bg1"/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0"/>
          </p:nvPr>
        </p:nvSpPr>
        <p:spPr>
          <a:xfrm>
            <a:off x="623889" y="1619250"/>
            <a:ext cx="1471612" cy="819150"/>
          </a:xfrm>
        </p:spPr>
        <p:txBody>
          <a:bodyPr/>
          <a:lstStyle>
            <a:lvl1pPr marL="0" indent="0">
              <a:buNone/>
              <a:defRPr sz="5000">
                <a:solidFill>
                  <a:schemeClr val="accent4"/>
                </a:solidFill>
                <a:latin typeface="+mj-lt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65849923"/>
      </p:ext>
    </p:extLst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0513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0513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3D0AA8-B6D9-454F-AA21-C3067252F74C}" type="datetime1">
              <a:rPr lang="en-GB" smtClean="0"/>
              <a:t>12/03/2018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Intranet - next steps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6104364"/>
      </p:ext>
    </p:extLst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 and content - no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hart Placeholder 7"/>
          <p:cNvSpPr>
            <a:spLocks noGrp="1"/>
          </p:cNvSpPr>
          <p:nvPr>
            <p:ph type="chart" sz="quarter" idx="12"/>
          </p:nvPr>
        </p:nvSpPr>
        <p:spPr>
          <a:xfrm>
            <a:off x="628649" y="1828800"/>
            <a:ext cx="4467225" cy="4048125"/>
          </a:xfrm>
        </p:spPr>
        <p:txBody>
          <a:bodyPr rtlCol="0">
            <a:noAutofit/>
          </a:bodyPr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en-US" noProof="0" smtClean="0"/>
              <a:t>Click icon to add chart</a:t>
            </a:r>
            <a:endParaRPr lang="en-US" noProof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91150" y="2486025"/>
            <a:ext cx="3114676" cy="3000375"/>
          </a:xfrm>
        </p:spPr>
        <p:txBody>
          <a:bodyPr/>
          <a:lstStyle>
            <a:lvl1pPr marL="0" indent="0" algn="l">
              <a:lnSpc>
                <a:spcPct val="90000"/>
              </a:lnSpc>
              <a:spcBef>
                <a:spcPts val="0"/>
              </a:spcBef>
              <a:buFontTx/>
              <a:buNone/>
              <a:defRPr b="0">
                <a:latin typeface="+mj-lt"/>
              </a:defRPr>
            </a:lvl1pPr>
            <a:lvl2pPr marL="0" indent="0" algn="l">
              <a:spcBef>
                <a:spcPts val="0"/>
              </a:spcBef>
              <a:buFontTx/>
              <a:buNone/>
              <a:defRPr sz="1600"/>
            </a:lvl2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2A64CB-8859-4FE2-80AA-68701FCEF746}" type="datetime1">
              <a:rPr lang="en-GB" smtClean="0"/>
              <a:t>12/03/2018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Intranet - next steps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3119372"/>
      </p:ext>
    </p:extLst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1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Afbeelding 19"/>
          <p:cNvPicPr>
            <a:picLocks noChangeAspect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2404103">
            <a:off x="7050088" y="5241925"/>
            <a:ext cx="2566987" cy="2043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027" name="Group 9"/>
          <p:cNvGrpSpPr>
            <a:grpSpLocks/>
          </p:cNvGrpSpPr>
          <p:nvPr/>
        </p:nvGrpSpPr>
        <p:grpSpPr bwMode="auto">
          <a:xfrm>
            <a:off x="7843838" y="6000750"/>
            <a:ext cx="938212" cy="457200"/>
            <a:chOff x="7843122" y="6000751"/>
            <a:chExt cx="939600" cy="457272"/>
          </a:xfrm>
        </p:grpSpPr>
        <p:sp>
          <p:nvSpPr>
            <p:cNvPr id="9" name="Rounded Rectangle 8"/>
            <p:cNvSpPr/>
            <p:nvPr/>
          </p:nvSpPr>
          <p:spPr>
            <a:xfrm>
              <a:off x="7876508" y="6029331"/>
              <a:ext cx="877596" cy="395350"/>
            </a:xfrm>
            <a:prstGeom prst="roundRect">
              <a:avLst>
                <a:gd name="adj" fmla="val 7046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pic>
          <p:nvPicPr>
            <p:cNvPr id="1041" name="Picture 7"/>
            <p:cNvPicPr>
              <a:picLocks noChangeAspect="1"/>
            </p:cNvPicPr>
            <p:nvPr/>
          </p:nvPicPr>
          <p:blipFill>
            <a:blip r:embed="rId2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843122" y="6000751"/>
              <a:ext cx="939600" cy="457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028" name="Title Placeholder 1"/>
          <p:cNvSpPr>
            <a:spLocks noGrp="1"/>
          </p:cNvSpPr>
          <p:nvPr>
            <p:ph type="title"/>
          </p:nvPr>
        </p:nvSpPr>
        <p:spPr bwMode="auto">
          <a:xfrm>
            <a:off x="608013" y="457200"/>
            <a:ext cx="7886700" cy="933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nl-BE" smtClean="0"/>
              <a:t>Click to edit Master title style</a:t>
            </a:r>
          </a:p>
        </p:txBody>
      </p:sp>
      <p:sp>
        <p:nvSpPr>
          <p:cNvPr id="1029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08013" y="1552575"/>
            <a:ext cx="7886700" cy="431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nl-BE" smtClean="0"/>
              <a:t>Click to edit Master text styles</a:t>
            </a:r>
          </a:p>
          <a:p>
            <a:pPr lvl="1"/>
            <a:r>
              <a:rPr lang="en-US" altLang="nl-BE" smtClean="0"/>
              <a:t>Second level</a:t>
            </a:r>
          </a:p>
          <a:p>
            <a:pPr lvl="2"/>
            <a:r>
              <a:rPr lang="en-US" altLang="nl-BE" smtClean="0"/>
              <a:t>Third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857250" cy="252413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2DB4FA8-91ED-4C70-B456-5602490CB065}" type="datetime1">
              <a:rPr lang="en-GB" smtClean="0"/>
              <a:t>12/03/2018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704975" y="6356350"/>
            <a:ext cx="3086100" cy="252413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 smtClean="0"/>
              <a:t>Intranet - next steps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508EB83-1F47-49CF-A40A-0D5B1D691C0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grpSp>
        <p:nvGrpSpPr>
          <p:cNvPr id="1033" name="Group 11"/>
          <p:cNvGrpSpPr>
            <a:grpSpLocks/>
          </p:cNvGrpSpPr>
          <p:nvPr/>
        </p:nvGrpSpPr>
        <p:grpSpPr bwMode="auto">
          <a:xfrm>
            <a:off x="8669338" y="365125"/>
            <a:ext cx="139700" cy="615950"/>
            <a:chOff x="8674370" y="364342"/>
            <a:chExt cx="140422" cy="616806"/>
          </a:xfrm>
        </p:grpSpPr>
        <p:sp>
          <p:nvSpPr>
            <p:cNvPr id="13" name="Afgeronde rechthoek 14"/>
            <p:cNvSpPr/>
            <p:nvPr/>
          </p:nvSpPr>
          <p:spPr>
            <a:xfrm rot="5400000">
              <a:off x="8674634" y="364078"/>
              <a:ext cx="139894" cy="140422"/>
            </a:xfrm>
            <a:prstGeom prst="roundRect">
              <a:avLst>
                <a:gd name="adj" fmla="val 30233"/>
              </a:avLst>
            </a:prstGeom>
            <a:solidFill>
              <a:srgbClr val="E3B24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nl-NL"/>
            </a:p>
          </p:txBody>
        </p:sp>
        <p:grpSp>
          <p:nvGrpSpPr>
            <p:cNvPr id="1036" name="Group 13"/>
            <p:cNvGrpSpPr>
              <a:grpSpLocks/>
            </p:cNvGrpSpPr>
            <p:nvPr/>
          </p:nvGrpSpPr>
          <p:grpSpPr bwMode="auto">
            <a:xfrm>
              <a:off x="8674370" y="523137"/>
              <a:ext cx="140422" cy="458011"/>
              <a:chOff x="8669887" y="722565"/>
              <a:chExt cx="140422" cy="458011"/>
            </a:xfrm>
          </p:grpSpPr>
          <p:sp>
            <p:nvSpPr>
              <p:cNvPr id="15" name="Afgeronde rechthoek 14"/>
              <p:cNvSpPr/>
              <p:nvPr/>
            </p:nvSpPr>
            <p:spPr>
              <a:xfrm rot="5400000">
                <a:off x="8670151" y="722476"/>
                <a:ext cx="139894" cy="140422"/>
              </a:xfrm>
              <a:prstGeom prst="roundRect">
                <a:avLst>
                  <a:gd name="adj" fmla="val 30233"/>
                </a:avLst>
              </a:prstGeom>
              <a:solidFill>
                <a:srgbClr val="A5A32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nl-NL"/>
              </a:p>
            </p:txBody>
          </p:sp>
          <p:sp>
            <p:nvSpPr>
              <p:cNvPr id="16" name="Afgeronde rechthoek 15"/>
              <p:cNvSpPr/>
              <p:nvPr/>
            </p:nvSpPr>
            <p:spPr>
              <a:xfrm rot="5400000">
                <a:off x="8670151" y="881447"/>
                <a:ext cx="139894" cy="140422"/>
              </a:xfrm>
              <a:prstGeom prst="roundRect">
                <a:avLst>
                  <a:gd name="adj" fmla="val 30233"/>
                </a:avLst>
              </a:prstGeom>
              <a:solidFill>
                <a:srgbClr val="9DD1E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nl-NL"/>
              </a:p>
            </p:txBody>
          </p:sp>
          <p:sp>
            <p:nvSpPr>
              <p:cNvPr id="17" name="Afgeronde rechthoek 16"/>
              <p:cNvSpPr/>
              <p:nvPr/>
            </p:nvSpPr>
            <p:spPr>
              <a:xfrm rot="5400000">
                <a:off x="8670151" y="1040418"/>
                <a:ext cx="139894" cy="140422"/>
              </a:xfrm>
              <a:prstGeom prst="roundRect">
                <a:avLst>
                  <a:gd name="adj" fmla="val 30233"/>
                </a:avLst>
              </a:prstGeom>
              <a:solidFill>
                <a:srgbClr val="C3004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nl-NL"/>
              </a:p>
            </p:txBody>
          </p:sp>
        </p:grpSp>
      </p:grpSp>
      <p:cxnSp>
        <p:nvCxnSpPr>
          <p:cNvPr id="20" name="Straight Connector 19"/>
          <p:cNvCxnSpPr/>
          <p:nvPr/>
        </p:nvCxnSpPr>
        <p:spPr>
          <a:xfrm>
            <a:off x="1552575" y="6400800"/>
            <a:ext cx="0" cy="115888"/>
          </a:xfrm>
          <a:prstGeom prst="line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695" r:id="rId2"/>
    <p:sldLayoutId id="2147483696" r:id="rId3"/>
    <p:sldLayoutId id="2147483697" r:id="rId4"/>
    <p:sldLayoutId id="2147483698" r:id="rId5"/>
    <p:sldLayoutId id="2147483699" r:id="rId6"/>
    <p:sldLayoutId id="2147483700" r:id="rId7"/>
    <p:sldLayoutId id="2147483701" r:id="rId8"/>
    <p:sldLayoutId id="2147483702" r:id="rId9"/>
    <p:sldLayoutId id="2147483703" r:id="rId10"/>
    <p:sldLayoutId id="2147483704" r:id="rId11"/>
    <p:sldLayoutId id="2147483705" r:id="rId12"/>
    <p:sldLayoutId id="2147483706" r:id="rId13"/>
    <p:sldLayoutId id="2147483707" r:id="rId14"/>
    <p:sldLayoutId id="2147483708" r:id="rId15"/>
    <p:sldLayoutId id="2147483709" r:id="rId16"/>
    <p:sldLayoutId id="2147483710" r:id="rId17"/>
    <p:sldLayoutId id="2147483711" r:id="rId18"/>
    <p:sldLayoutId id="2147483712" r:id="rId19"/>
  </p:sldLayoutIdLst>
  <p:timing>
    <p:tnLst>
      <p:par>
        <p:cTn id="1" dur="indefinite" restart="never" nodeType="tmRoot"/>
      </p:par>
    </p:tnLst>
  </p:timing>
  <p:hf sldNum="0" hdr="0"/>
  <p:txStyles>
    <p:titleStyle>
      <a:lvl1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Arial Rounded MT Bold" pitchFamily="34" charset="0"/>
        </a:defRPr>
      </a:lvl2pPr>
      <a:lvl3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Arial Rounded MT Bold" pitchFamily="34" charset="0"/>
        </a:defRPr>
      </a:lvl3pPr>
      <a:lvl4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Arial Rounded MT Bold" pitchFamily="34" charset="0"/>
        </a:defRPr>
      </a:lvl4pPr>
      <a:lvl5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Arial Rounded MT Bold" pitchFamily="34" charset="0"/>
        </a:defRPr>
      </a:lvl5pPr>
      <a:lvl6pPr marL="4572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Arial Rounded MT Bold" pitchFamily="34" charset="0"/>
        </a:defRPr>
      </a:lvl6pPr>
      <a:lvl7pPr marL="9144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Arial Rounded MT Bold" pitchFamily="34" charset="0"/>
        </a:defRPr>
      </a:lvl7pPr>
      <a:lvl8pPr marL="13716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Arial Rounded MT Bold" pitchFamily="34" charset="0"/>
        </a:defRPr>
      </a:lvl8pPr>
      <a:lvl9pPr marL="1828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Arial Rounded MT Bold" pitchFamily="34" charset="0"/>
        </a:defRPr>
      </a:lvl9pPr>
    </p:titleStyle>
    <p:bodyStyle>
      <a:lvl1pPr marL="133350" indent="-133350" algn="l" rtl="0" eaLnBrk="1" fontAlgn="base" hangingPunct="1">
        <a:spcBef>
          <a:spcPts val="6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71500" indent="-114300" algn="l" rtl="0" eaLnBrk="1" fontAlgn="base" hangingPunct="1">
        <a:spcBef>
          <a:spcPts val="4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1019175" indent="-104775" algn="l" rtl="0" eaLnBrk="1" fontAlgn="base" hangingPunct="1">
        <a:spcBef>
          <a:spcPts val="400"/>
        </a:spcBef>
        <a:spcAft>
          <a:spcPct val="0"/>
        </a:spcAft>
        <a:buFont typeface="Arial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3"/>
          <p:cNvSpPr>
            <a:spLocks noGrp="1"/>
          </p:cNvSpPr>
          <p:nvPr>
            <p:ph type="ctrTitle"/>
          </p:nvPr>
        </p:nvSpPr>
        <p:spPr>
          <a:xfrm>
            <a:off x="2057400" y="2466975"/>
            <a:ext cx="5753100" cy="1724025"/>
          </a:xfrm>
        </p:spPr>
        <p:txBody>
          <a:bodyPr/>
          <a:lstStyle/>
          <a:p>
            <a:r>
              <a:rPr lang="nl-BE" altLang="nl-BE" dirty="0" smtClean="0"/>
              <a:t>‘CLAW </a:t>
            </a:r>
            <a:r>
              <a:rPr lang="nl-BE" altLang="nl-BE" dirty="0" smtClean="0"/>
              <a:t>– </a:t>
            </a:r>
            <a:r>
              <a:rPr lang="nl-BE" altLang="nl-BE" dirty="0" smtClean="0"/>
              <a:t>Workshop </a:t>
            </a:r>
            <a:r>
              <a:rPr lang="nl-BE" altLang="nl-BE" dirty="0" err="1" smtClean="0"/>
              <a:t>overview</a:t>
            </a:r>
            <a:r>
              <a:rPr lang="nl-BE" altLang="nl-BE" dirty="0" smtClean="0"/>
              <a:t>’</a:t>
            </a:r>
            <a:endParaRPr lang="nl-BE" altLang="nl-BE" dirty="0" smtClean="0"/>
          </a:p>
        </p:txBody>
      </p:sp>
      <p:sp>
        <p:nvSpPr>
          <p:cNvPr id="21507" name="Subtitle 4"/>
          <p:cNvSpPr>
            <a:spLocks noGrp="1"/>
          </p:cNvSpPr>
          <p:nvPr>
            <p:ph type="subTitle" idx="1"/>
          </p:nvPr>
        </p:nvSpPr>
        <p:spPr>
          <a:xfrm>
            <a:off x="2057400" y="4257675"/>
            <a:ext cx="5753100" cy="1000125"/>
          </a:xfrm>
        </p:spPr>
        <p:txBody>
          <a:bodyPr/>
          <a:lstStyle/>
          <a:p>
            <a:pPr>
              <a:spcBef>
                <a:spcPct val="0"/>
              </a:spcBef>
            </a:pPr>
            <a:r>
              <a:rPr lang="fr-BE" altLang="nl-BE" dirty="0" smtClean="0"/>
              <a:t>SIG-</a:t>
            </a:r>
            <a:r>
              <a:rPr lang="fr-BE" altLang="nl-BE" dirty="0" err="1" smtClean="0"/>
              <a:t>Marcomms</a:t>
            </a:r>
            <a:endParaRPr lang="fr-BE" altLang="nl-BE" dirty="0" smtClean="0"/>
          </a:p>
          <a:p>
            <a:pPr>
              <a:spcBef>
                <a:spcPct val="0"/>
              </a:spcBef>
            </a:pPr>
            <a:r>
              <a:rPr lang="fr-BE" altLang="nl-BE" dirty="0" smtClean="0"/>
              <a:t>13-14 March 2018</a:t>
            </a:r>
          </a:p>
          <a:p>
            <a:pPr>
              <a:spcBef>
                <a:spcPct val="0"/>
              </a:spcBef>
            </a:pPr>
            <a:r>
              <a:rPr lang="fr-BE" altLang="nl-BE" dirty="0" smtClean="0"/>
              <a:t>Helsinki</a:t>
            </a:r>
            <a:endParaRPr lang="nl-BE" altLang="nl-BE" dirty="0" smtClean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altLang="nl-BE" dirty="0" err="1" smtClean="0">
                <a:solidFill>
                  <a:srgbClr val="0071BA"/>
                </a:solidFill>
              </a:rPr>
              <a:t>Conclusion</a:t>
            </a:r>
            <a:endParaRPr lang="nl-BE" altLang="nl-BE" dirty="0" smtClean="0">
              <a:solidFill>
                <a:srgbClr val="0071BA"/>
              </a:solidFill>
            </a:endParaRPr>
          </a:p>
        </p:txBody>
      </p:sp>
      <p:sp>
        <p:nvSpPr>
          <p:cNvPr id="22531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BE" altLang="nl-BE" dirty="0"/>
              <a:t> </a:t>
            </a:r>
            <a:endParaRPr lang="en-GB" altLang="nl-BE" dirty="0" smtClean="0"/>
          </a:p>
          <a:p>
            <a:pPr marL="0" indent="0">
              <a:buNone/>
            </a:pPr>
            <a:r>
              <a:rPr lang="en-GB" altLang="nl-BE" dirty="0" smtClean="0"/>
              <a:t/>
            </a:r>
            <a:br>
              <a:rPr lang="en-GB" altLang="nl-BE" dirty="0" smtClean="0"/>
            </a:br>
            <a:endParaRPr lang="en-GB" altLang="nl-BE" dirty="0" smtClean="0"/>
          </a:p>
        </p:txBody>
      </p:sp>
      <p:sp>
        <p:nvSpPr>
          <p:cNvPr id="22532" name="Date Placeholder 5"/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3542A6E0-1B11-42A8-B8F9-844BE8432118}" type="datetime1">
              <a:rPr lang="en-GB" altLang="nl-BE" smtClean="0">
                <a:solidFill>
                  <a:schemeClr val="tx2"/>
                </a:solidFill>
              </a:rPr>
              <a:t>12/03/2018</a:t>
            </a:fld>
            <a:endParaRPr lang="en-US" altLang="nl-BE" dirty="0">
              <a:solidFill>
                <a:schemeClr val="tx2"/>
              </a:solidFill>
            </a:endParaRPr>
          </a:p>
        </p:txBody>
      </p:sp>
      <p:sp>
        <p:nvSpPr>
          <p:cNvPr id="22533" name="Footer Placeholder 6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nl-BE" dirty="0" smtClean="0">
                <a:solidFill>
                  <a:schemeClr val="tx2"/>
                </a:solidFill>
              </a:rPr>
              <a:t>CLAW – Workshop </a:t>
            </a:r>
            <a:r>
              <a:rPr lang="en-US" altLang="nl-BE" dirty="0" err="1" smtClean="0">
                <a:solidFill>
                  <a:schemeClr val="tx2"/>
                </a:solidFill>
              </a:rPr>
              <a:t>overveiw</a:t>
            </a:r>
            <a:endParaRPr lang="en-US" altLang="nl-BE" dirty="0">
              <a:solidFill>
                <a:schemeClr val="tx2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" y="1285875"/>
            <a:ext cx="8001000" cy="428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altLang="nl-BE" dirty="0" smtClean="0">
                <a:solidFill>
                  <a:srgbClr val="0071BA"/>
                </a:solidFill>
              </a:rPr>
              <a:t>The story</a:t>
            </a:r>
            <a:endParaRPr lang="nl-BE" altLang="nl-BE" dirty="0" smtClean="0">
              <a:solidFill>
                <a:srgbClr val="0071BA"/>
              </a:solidFill>
            </a:endParaRPr>
          </a:p>
        </p:txBody>
      </p:sp>
      <p:sp>
        <p:nvSpPr>
          <p:cNvPr id="22531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altLang="nl-BE" dirty="0" smtClean="0"/>
          </a:p>
          <a:p>
            <a:endParaRPr lang="en-GB" altLang="nl-BE" dirty="0" smtClean="0"/>
          </a:p>
          <a:p>
            <a:endParaRPr lang="en-GB" altLang="nl-BE" dirty="0" smtClean="0"/>
          </a:p>
          <a:p>
            <a:pPr marL="0" indent="0">
              <a:buNone/>
            </a:pPr>
            <a:r>
              <a:rPr lang="en-GB" altLang="nl-BE" dirty="0" smtClean="0"/>
              <a:t/>
            </a:r>
            <a:br>
              <a:rPr lang="en-GB" altLang="nl-BE" dirty="0" smtClean="0"/>
            </a:br>
            <a:endParaRPr lang="en-GB" altLang="nl-BE" dirty="0" smtClean="0"/>
          </a:p>
        </p:txBody>
      </p:sp>
      <p:sp>
        <p:nvSpPr>
          <p:cNvPr id="22532" name="Date Placeholder 5"/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3542A6E0-1B11-42A8-B8F9-844BE8432118}" type="datetime1">
              <a:rPr lang="en-GB" altLang="nl-BE" smtClean="0">
                <a:solidFill>
                  <a:schemeClr val="tx2"/>
                </a:solidFill>
              </a:rPr>
              <a:t>12/03/2018</a:t>
            </a:fld>
            <a:endParaRPr lang="en-US" altLang="nl-BE" dirty="0">
              <a:solidFill>
                <a:schemeClr val="tx2"/>
              </a:solidFill>
            </a:endParaRPr>
          </a:p>
        </p:txBody>
      </p:sp>
      <p:sp>
        <p:nvSpPr>
          <p:cNvPr id="22533" name="Footer Placeholder 6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nl-BE" dirty="0" smtClean="0">
                <a:solidFill>
                  <a:schemeClr val="tx2"/>
                </a:solidFill>
              </a:rPr>
              <a:t>CLAW – workshop overview</a:t>
            </a:r>
            <a:endParaRPr lang="en-US" altLang="nl-BE" dirty="0">
              <a:solidFill>
                <a:schemeClr val="tx2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9070" y="1387880"/>
            <a:ext cx="6038217" cy="40181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4954203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altLang="nl-BE" dirty="0" smtClean="0">
                <a:solidFill>
                  <a:srgbClr val="0071BA"/>
                </a:solidFill>
              </a:rPr>
              <a:t>The story</a:t>
            </a:r>
            <a:endParaRPr lang="nl-BE" altLang="nl-BE" dirty="0" smtClean="0">
              <a:solidFill>
                <a:srgbClr val="0071BA"/>
              </a:solidFill>
            </a:endParaRPr>
          </a:p>
        </p:txBody>
      </p:sp>
      <p:sp>
        <p:nvSpPr>
          <p:cNvPr id="22531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altLang="nl-BE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Crisis management </a:t>
            </a:r>
            <a:r>
              <a:rPr lang="en-GB" altLang="nl-BE" dirty="0" err="1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exercice</a:t>
            </a:r>
            <a:endParaRPr lang="en-GB" altLang="nl-BE" dirty="0" smtClean="0">
              <a:solidFill>
                <a:schemeClr val="accent1">
                  <a:lumMod val="60000"/>
                  <a:lumOff val="40000"/>
                </a:schemeClr>
              </a:solidFill>
            </a:endParaRPr>
          </a:p>
          <a:p>
            <a:pPr marL="0" indent="0">
              <a:buNone/>
            </a:pPr>
            <a:endParaRPr lang="en-GB" altLang="nl-BE" dirty="0" smtClean="0"/>
          </a:p>
          <a:p>
            <a:pPr lvl="1"/>
            <a:r>
              <a:rPr lang="en-GB" altLang="nl-BE" dirty="0" smtClean="0"/>
              <a:t>Awareness</a:t>
            </a:r>
          </a:p>
          <a:p>
            <a:pPr lvl="1"/>
            <a:r>
              <a:rPr lang="en-GB" altLang="nl-BE" dirty="0" smtClean="0"/>
              <a:t>Collaboration between NREN’s</a:t>
            </a:r>
          </a:p>
          <a:p>
            <a:pPr lvl="2"/>
            <a:r>
              <a:rPr lang="en-GB" altLang="nl-BE" dirty="0" smtClean="0"/>
              <a:t>Share knowledge, tools and best practices</a:t>
            </a:r>
          </a:p>
          <a:p>
            <a:pPr lvl="2"/>
            <a:r>
              <a:rPr lang="en-GB" altLang="nl-BE" dirty="0" smtClean="0"/>
              <a:t>Common understanding and terminology</a:t>
            </a:r>
          </a:p>
          <a:p>
            <a:endParaRPr lang="en-GB" altLang="nl-BE" dirty="0" smtClean="0"/>
          </a:p>
          <a:p>
            <a:endParaRPr lang="en-GB" altLang="nl-BE" dirty="0" smtClean="0"/>
          </a:p>
          <a:p>
            <a:endParaRPr lang="en-GB" altLang="nl-BE" dirty="0" smtClean="0"/>
          </a:p>
          <a:p>
            <a:pPr marL="0" indent="0">
              <a:buNone/>
            </a:pPr>
            <a:r>
              <a:rPr lang="en-GB" altLang="nl-BE" dirty="0" smtClean="0"/>
              <a:t/>
            </a:r>
            <a:br>
              <a:rPr lang="en-GB" altLang="nl-BE" dirty="0" smtClean="0"/>
            </a:br>
            <a:endParaRPr lang="en-GB" altLang="nl-BE" dirty="0" smtClean="0"/>
          </a:p>
        </p:txBody>
      </p:sp>
      <p:sp>
        <p:nvSpPr>
          <p:cNvPr id="22532" name="Date Placeholder 5"/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3542A6E0-1B11-42A8-B8F9-844BE8432118}" type="datetime1">
              <a:rPr lang="en-GB" altLang="nl-BE" smtClean="0">
                <a:solidFill>
                  <a:schemeClr val="tx2"/>
                </a:solidFill>
              </a:rPr>
              <a:t>12/03/2018</a:t>
            </a:fld>
            <a:endParaRPr lang="en-US" altLang="nl-BE" dirty="0">
              <a:solidFill>
                <a:schemeClr val="tx2"/>
              </a:solidFill>
            </a:endParaRPr>
          </a:p>
        </p:txBody>
      </p:sp>
      <p:sp>
        <p:nvSpPr>
          <p:cNvPr id="22533" name="Footer Placeholder 6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nl-BE" dirty="0" smtClean="0">
                <a:solidFill>
                  <a:schemeClr val="tx2"/>
                </a:solidFill>
              </a:rPr>
              <a:t>CLAW – workshop </a:t>
            </a:r>
            <a:r>
              <a:rPr lang="en-US" altLang="nl-BE" dirty="0" err="1" smtClean="0">
                <a:solidFill>
                  <a:schemeClr val="tx2"/>
                </a:solidFill>
              </a:rPr>
              <a:t>overveiw</a:t>
            </a:r>
            <a:endParaRPr lang="en-US" altLang="nl-BE" dirty="0">
              <a:solidFill>
                <a:schemeClr val="tx2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36559" y="3646303"/>
            <a:ext cx="3810000" cy="2143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7648381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altLang="nl-BE" dirty="0" smtClean="0">
                <a:solidFill>
                  <a:srgbClr val="0071BA"/>
                </a:solidFill>
              </a:rPr>
              <a:t>Program </a:t>
            </a:r>
            <a:endParaRPr lang="nl-BE" altLang="nl-BE" dirty="0" smtClean="0">
              <a:solidFill>
                <a:srgbClr val="0071BA"/>
              </a:solidFill>
            </a:endParaRPr>
          </a:p>
        </p:txBody>
      </p:sp>
      <p:sp>
        <p:nvSpPr>
          <p:cNvPr id="22531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endParaRPr lang="en-GB" altLang="nl-BE" dirty="0" smtClean="0"/>
          </a:p>
          <a:p>
            <a:r>
              <a:rPr lang="en-GB" altLang="nl-BE" dirty="0" smtClean="0"/>
              <a:t>Lightning talks</a:t>
            </a:r>
          </a:p>
          <a:p>
            <a:r>
              <a:rPr lang="en-GB" altLang="nl-BE" dirty="0" smtClean="0"/>
              <a:t>Workshop : </a:t>
            </a:r>
            <a:r>
              <a:rPr lang="nl-BE" b="1" dirty="0" err="1"/>
              <a:t>Thriving</a:t>
            </a:r>
            <a:r>
              <a:rPr lang="nl-BE" b="1" dirty="0"/>
              <a:t> Under </a:t>
            </a:r>
            <a:r>
              <a:rPr lang="nl-BE" b="1" dirty="0" err="1" smtClean="0"/>
              <a:t>Pressure</a:t>
            </a:r>
            <a:endParaRPr lang="nl-BE" b="1" dirty="0" smtClean="0"/>
          </a:p>
          <a:p>
            <a:r>
              <a:rPr lang="fr-BE" altLang="nl-BE" b="1" dirty="0" smtClean="0"/>
              <a:t>THE</a:t>
            </a:r>
            <a:r>
              <a:rPr lang="fr-BE" altLang="nl-BE" dirty="0" smtClean="0"/>
              <a:t> exercice</a:t>
            </a:r>
          </a:p>
          <a:p>
            <a:r>
              <a:rPr lang="fr-BE" altLang="nl-BE" dirty="0" err="1" smtClean="0"/>
              <a:t>Explorers</a:t>
            </a:r>
            <a:r>
              <a:rPr lang="fr-BE" altLang="nl-BE" dirty="0" smtClean="0"/>
              <a:t> and </a:t>
            </a:r>
            <a:r>
              <a:rPr lang="fr-BE" altLang="nl-BE" dirty="0" err="1" smtClean="0"/>
              <a:t>basecampers</a:t>
            </a:r>
            <a:r>
              <a:rPr lang="fr-BE" altLang="nl-BE" dirty="0" smtClean="0"/>
              <a:t> </a:t>
            </a:r>
            <a:r>
              <a:rPr lang="fr-BE" altLang="nl-BE" dirty="0" err="1" smtClean="0"/>
              <a:t>working</a:t>
            </a:r>
            <a:r>
              <a:rPr lang="fr-BE" altLang="nl-BE" dirty="0" smtClean="0"/>
              <a:t> sessions</a:t>
            </a:r>
            <a:endParaRPr lang="en-GB" altLang="nl-BE" dirty="0" smtClean="0"/>
          </a:p>
          <a:p>
            <a:pPr marL="0" indent="0">
              <a:buNone/>
            </a:pPr>
            <a:r>
              <a:rPr lang="en-GB" altLang="nl-BE" dirty="0" smtClean="0"/>
              <a:t/>
            </a:r>
            <a:br>
              <a:rPr lang="en-GB" altLang="nl-BE" dirty="0" smtClean="0"/>
            </a:br>
            <a:endParaRPr lang="en-GB" altLang="nl-BE" dirty="0" smtClean="0"/>
          </a:p>
        </p:txBody>
      </p:sp>
      <p:sp>
        <p:nvSpPr>
          <p:cNvPr id="22532" name="Date Placeholder 5"/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3542A6E0-1B11-42A8-B8F9-844BE8432118}" type="datetime1">
              <a:rPr lang="en-GB" altLang="nl-BE" smtClean="0">
                <a:solidFill>
                  <a:schemeClr val="tx2"/>
                </a:solidFill>
              </a:rPr>
              <a:t>12/03/2018</a:t>
            </a:fld>
            <a:endParaRPr lang="en-US" altLang="nl-BE" dirty="0">
              <a:solidFill>
                <a:schemeClr val="tx2"/>
              </a:solidFill>
            </a:endParaRPr>
          </a:p>
        </p:txBody>
      </p:sp>
      <p:sp>
        <p:nvSpPr>
          <p:cNvPr id="22533" name="Footer Placeholder 6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nl-BE" dirty="0" smtClean="0">
                <a:solidFill>
                  <a:schemeClr val="tx2"/>
                </a:solidFill>
              </a:rPr>
              <a:t>CLAW – workshop overview</a:t>
            </a:r>
            <a:endParaRPr lang="en-US" altLang="nl-BE" dirty="0">
              <a:solidFill>
                <a:schemeClr val="tx2"/>
              </a:solidFill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1933" y="3914995"/>
            <a:ext cx="4218356" cy="18308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148935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altLang="nl-BE" dirty="0" smtClean="0">
                <a:solidFill>
                  <a:srgbClr val="0071BA"/>
                </a:solidFill>
              </a:rPr>
              <a:t>Cast</a:t>
            </a:r>
            <a:endParaRPr lang="nl-BE" altLang="nl-BE" dirty="0" smtClean="0">
              <a:solidFill>
                <a:srgbClr val="0071BA"/>
              </a:solidFill>
            </a:endParaRPr>
          </a:p>
        </p:txBody>
      </p:sp>
      <p:sp>
        <p:nvSpPr>
          <p:cNvPr id="22531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altLang="nl-BE" dirty="0" smtClean="0"/>
          </a:p>
          <a:p>
            <a:r>
              <a:rPr lang="en-GB" altLang="nl-BE" dirty="0" smtClean="0"/>
              <a:t>Communication</a:t>
            </a:r>
          </a:p>
          <a:p>
            <a:r>
              <a:rPr lang="en-GB" altLang="nl-BE" dirty="0" smtClean="0"/>
              <a:t>CSIRT</a:t>
            </a:r>
          </a:p>
          <a:p>
            <a:r>
              <a:rPr lang="en-GB" altLang="nl-BE" dirty="0" smtClean="0"/>
              <a:t>NOC</a:t>
            </a:r>
          </a:p>
          <a:p>
            <a:r>
              <a:rPr lang="en-GB" altLang="nl-BE" dirty="0" smtClean="0"/>
              <a:t>ISM</a:t>
            </a:r>
            <a:r>
              <a:rPr lang="en-GB" altLang="nl-BE" dirty="0" smtClean="0"/>
              <a:t/>
            </a:r>
            <a:br>
              <a:rPr lang="en-GB" altLang="nl-BE" dirty="0" smtClean="0"/>
            </a:br>
            <a:endParaRPr lang="en-GB" altLang="nl-BE" dirty="0" smtClean="0"/>
          </a:p>
        </p:txBody>
      </p:sp>
      <p:sp>
        <p:nvSpPr>
          <p:cNvPr id="22532" name="Date Placeholder 5"/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EDFB8B6-EB36-47D9-8565-5B8E9E8CCE42}" type="datetime1">
              <a:rPr lang="en-GB" altLang="nl-BE" smtClean="0">
                <a:solidFill>
                  <a:schemeClr val="tx2"/>
                </a:solidFill>
              </a:rPr>
              <a:t>12/03/2018</a:t>
            </a:fld>
            <a:endParaRPr lang="en-US" altLang="nl-BE" dirty="0">
              <a:solidFill>
                <a:schemeClr val="tx2"/>
              </a:solidFill>
            </a:endParaRPr>
          </a:p>
        </p:txBody>
      </p:sp>
      <p:sp>
        <p:nvSpPr>
          <p:cNvPr id="22533" name="Footer Placeholder 6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nl-BE" dirty="0" smtClean="0">
                <a:solidFill>
                  <a:schemeClr val="tx2"/>
                </a:solidFill>
              </a:rPr>
              <a:t>CLAW- workshop overview</a:t>
            </a:r>
            <a:endParaRPr lang="en-US" altLang="nl-BE" dirty="0">
              <a:solidFill>
                <a:schemeClr val="tx2"/>
              </a:solidFill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4819" y="2089297"/>
            <a:ext cx="4472763" cy="33545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1756403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altLang="nl-BE" dirty="0" smtClean="0">
                <a:solidFill>
                  <a:srgbClr val="0071BA"/>
                </a:solidFill>
              </a:rPr>
              <a:t>Bonus</a:t>
            </a:r>
            <a:endParaRPr lang="nl-BE" altLang="nl-BE" dirty="0" smtClean="0">
              <a:solidFill>
                <a:srgbClr val="0071BA"/>
              </a:solidFill>
            </a:endParaRPr>
          </a:p>
        </p:txBody>
      </p:sp>
      <p:sp>
        <p:nvSpPr>
          <p:cNvPr id="22531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BE" altLang="nl-BE" dirty="0"/>
              <a:t> </a:t>
            </a:r>
            <a:r>
              <a:rPr lang="nl-BE" altLang="nl-BE" dirty="0" smtClean="0"/>
              <a:t>A </a:t>
            </a:r>
            <a:r>
              <a:rPr lang="nl-BE" altLang="nl-BE" dirty="0" err="1" smtClean="0"/>
              <a:t>role</a:t>
            </a:r>
            <a:r>
              <a:rPr lang="nl-BE" altLang="nl-BE" dirty="0" smtClean="0"/>
              <a:t> </a:t>
            </a:r>
            <a:r>
              <a:rPr lang="nl-BE" altLang="nl-BE" dirty="0" err="1" smtClean="0"/>
              <a:t>for</a:t>
            </a:r>
            <a:r>
              <a:rPr lang="nl-BE" altLang="nl-BE" dirty="0" smtClean="0"/>
              <a:t> SIG-MARCOMM?</a:t>
            </a:r>
            <a:endParaRPr lang="nl-BE" altLang="nl-BE" dirty="0" smtClean="0"/>
          </a:p>
          <a:p>
            <a:pPr marL="0" indent="0">
              <a:buNone/>
            </a:pPr>
            <a:r>
              <a:rPr lang="en-GB" altLang="nl-BE" dirty="0" smtClean="0"/>
              <a:t/>
            </a:r>
            <a:br>
              <a:rPr lang="en-GB" altLang="nl-BE" dirty="0" smtClean="0"/>
            </a:br>
            <a:endParaRPr lang="en-GB" altLang="nl-BE" dirty="0" smtClean="0"/>
          </a:p>
        </p:txBody>
      </p:sp>
      <p:sp>
        <p:nvSpPr>
          <p:cNvPr id="22532" name="Date Placeholder 5"/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EDFB8B6-EB36-47D9-8565-5B8E9E8CCE42}" type="datetime1">
              <a:rPr lang="en-GB" altLang="nl-BE" smtClean="0">
                <a:solidFill>
                  <a:schemeClr val="tx2"/>
                </a:solidFill>
              </a:rPr>
              <a:t>12/03/2018</a:t>
            </a:fld>
            <a:endParaRPr lang="en-US" altLang="nl-BE" dirty="0">
              <a:solidFill>
                <a:schemeClr val="tx2"/>
              </a:solidFill>
            </a:endParaRPr>
          </a:p>
        </p:txBody>
      </p:sp>
      <p:sp>
        <p:nvSpPr>
          <p:cNvPr id="22533" name="Footer Placeholder 6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nl-BE" dirty="0" smtClean="0">
                <a:solidFill>
                  <a:schemeClr val="tx2"/>
                </a:solidFill>
              </a:rPr>
              <a:t>CLAW – </a:t>
            </a:r>
            <a:r>
              <a:rPr lang="en-US" altLang="nl-BE" dirty="0" err="1" smtClean="0">
                <a:solidFill>
                  <a:schemeClr val="tx2"/>
                </a:solidFill>
              </a:rPr>
              <a:t>Overveiw</a:t>
            </a:r>
            <a:r>
              <a:rPr lang="en-US" altLang="nl-BE" dirty="0" smtClean="0">
                <a:solidFill>
                  <a:schemeClr val="tx2"/>
                </a:solidFill>
              </a:rPr>
              <a:t> workshop</a:t>
            </a:r>
            <a:endParaRPr lang="en-US" altLang="nl-BE" dirty="0">
              <a:solidFill>
                <a:schemeClr val="tx2"/>
              </a:solidFill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16322" y="2635767"/>
            <a:ext cx="4762500" cy="318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20715463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1403350" y="3314700"/>
            <a:ext cx="6337300" cy="1666875"/>
          </a:xfrm>
        </p:spPr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Thank you</a:t>
            </a:r>
          </a:p>
          <a:p>
            <a:pPr lvl="1" fontAlgn="auto">
              <a:spcAft>
                <a:spcPts val="0"/>
              </a:spcAft>
              <a:defRPr/>
            </a:pPr>
            <a:r>
              <a:rPr lang="en-US" dirty="0" smtClean="0"/>
              <a:t>for your attention</a:t>
            </a:r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elnet - PowerPoint Template-1">
  <a:themeElements>
    <a:clrScheme name="Belnet 2016 - presentaties">
      <a:dk1>
        <a:srgbClr val="706F6F"/>
      </a:dk1>
      <a:lt1>
        <a:sysClr val="window" lastClr="FFFFFF"/>
      </a:lt1>
      <a:dk2>
        <a:srgbClr val="0071BA"/>
      </a:dk2>
      <a:lt2>
        <a:srgbClr val="FFFFFF"/>
      </a:lt2>
      <a:accent1>
        <a:srgbClr val="00599C"/>
      </a:accent1>
      <a:accent2>
        <a:srgbClr val="E3B240"/>
      </a:accent2>
      <a:accent3>
        <a:srgbClr val="A5A32E"/>
      </a:accent3>
      <a:accent4>
        <a:srgbClr val="C3004D"/>
      </a:accent4>
      <a:accent5>
        <a:srgbClr val="9DD1E7"/>
      </a:accent5>
      <a:accent6>
        <a:srgbClr val="706F6F"/>
      </a:accent6>
      <a:hlink>
        <a:srgbClr val="0071BA"/>
      </a:hlink>
      <a:folHlink>
        <a:srgbClr val="706F6F"/>
      </a:folHlink>
    </a:clrScheme>
    <a:fontScheme name="Belnet 2016">
      <a:majorFont>
        <a:latin typeface="Arial Rounded MT Bold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Default Theme" id="{66888BC4-4E98-4F1C-A8CB-60B641C5A694}" vid="{B096023D-71DE-40D4-922F-3B5EF51A5B0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Belnet - PowerPoint Template-1</Template>
  <TotalTime>394</TotalTime>
  <Words>162</Words>
  <Application>Microsoft Office PowerPoint</Application>
  <PresentationFormat>On-screen Show (4:3)</PresentationFormat>
  <Paragraphs>64</Paragraphs>
  <Slides>9</Slides>
  <Notes>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Belnet - PowerPoint Template-1</vt:lpstr>
      <vt:lpstr>‘CLAW – Workshop overview’</vt:lpstr>
      <vt:lpstr>Conclusion</vt:lpstr>
      <vt:lpstr>The story</vt:lpstr>
      <vt:lpstr>The story</vt:lpstr>
      <vt:lpstr>Program </vt:lpstr>
      <vt:lpstr>Cast</vt:lpstr>
      <vt:lpstr>Bonus</vt:lpstr>
      <vt:lpstr>PowerPoint Presentation</vt:lpstr>
      <vt:lpstr>PowerPoint Presentation</vt:lpstr>
    </vt:vector>
  </TitlesOfParts>
  <Company>Belnet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‘Intranet – the next generation’</dc:title>
  <dc:creator>Belnet - Elke Dierckens</dc:creator>
  <cp:lastModifiedBy>Belnet</cp:lastModifiedBy>
  <cp:revision>42</cp:revision>
  <cp:lastPrinted>2018-01-29T08:16:48Z</cp:lastPrinted>
  <dcterms:created xsi:type="dcterms:W3CDTF">2018-01-04T09:11:58Z</dcterms:created>
  <dcterms:modified xsi:type="dcterms:W3CDTF">2018-03-12T10:03:03Z</dcterms:modified>
</cp:coreProperties>
</file>