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74" r:id="rId3"/>
    <p:sldId id="375" r:id="rId4"/>
    <p:sldId id="376" r:id="rId5"/>
    <p:sldId id="37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BDCB"/>
    <a:srgbClr val="4C7F94"/>
    <a:srgbClr val="C7DBE3"/>
    <a:srgbClr val="065081"/>
    <a:srgbClr val="9E1F63"/>
    <a:srgbClr val="D2D6EA"/>
    <a:srgbClr val="8A94C8"/>
    <a:srgbClr val="717EBD"/>
    <a:srgbClr val="ACB3D8"/>
    <a:srgbClr val="BEC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6" autoAdjust="0"/>
    <p:restoredTop sz="88949" autoAdjust="0"/>
  </p:normalViewPr>
  <p:slideViewPr>
    <p:cSldViewPr snapToGrid="0">
      <p:cViewPr varScale="1">
        <p:scale>
          <a:sx n="56" d="100"/>
          <a:sy n="56" d="100"/>
        </p:scale>
        <p:origin x="58" y="1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8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7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6F5CB1A4-0FB1-4DF7-9CCA-FE98AECF8319}"/>
    <pc:docChg chg="delSld modSld">
      <pc:chgData name="" userId="" providerId="" clId="Web-{6F5CB1A4-0FB1-4DF7-9CCA-FE98AECF8319}" dt="2018-02-16T10:33:20.376" v="23"/>
      <pc:docMkLst>
        <pc:docMk/>
      </pc:docMkLst>
      <pc:sldChg chg="modSp">
        <pc:chgData name="" userId="" providerId="" clId="Web-{6F5CB1A4-0FB1-4DF7-9CCA-FE98AECF8319}" dt="2018-02-16T10:33:20.376" v="23"/>
        <pc:sldMkLst>
          <pc:docMk/>
          <pc:sldMk cId="3179814455" sldId="336"/>
        </pc:sldMkLst>
        <pc:spChg chg="mod">
          <ac:chgData name="" userId="" providerId="" clId="Web-{6F5CB1A4-0FB1-4DF7-9CCA-FE98AECF8319}" dt="2018-02-16T10:33:20.376" v="23"/>
          <ac:spMkLst>
            <pc:docMk/>
            <pc:sldMk cId="3179814455" sldId="336"/>
            <ac:spMk id="9" creationId="{00000000-0000-0000-0000-000000000000}"/>
          </ac:spMkLst>
        </pc:spChg>
      </pc:sldChg>
      <pc:sldChg chg="del">
        <pc:chgData name="" userId="" providerId="" clId="Web-{6F5CB1A4-0FB1-4DF7-9CCA-FE98AECF8319}" dt="2018-02-16T10:32:58.281" v="10"/>
        <pc:sldMkLst>
          <pc:docMk/>
          <pc:sldMk cId="3609555358" sldId="355"/>
        </pc:sldMkLst>
      </pc:sldChg>
    </pc:docChg>
  </pc:docChgLst>
  <pc:docChgLst>
    <pc:chgData clId="Web-{409742EC-8FF7-4E8D-963D-F1EA761D3B1B}"/>
    <pc:docChg chg="modSld">
      <pc:chgData name="" userId="" providerId="" clId="Web-{409742EC-8FF7-4E8D-963D-F1EA761D3B1B}" dt="2018-03-05T13:02:03.854" v="0"/>
      <pc:docMkLst>
        <pc:docMk/>
      </pc:docMkLst>
      <pc:sldChg chg="delSp">
        <pc:chgData name="" userId="" providerId="" clId="Web-{409742EC-8FF7-4E8D-963D-F1EA761D3B1B}" dt="2018-03-05T13:02:03.854" v="0"/>
        <pc:sldMkLst>
          <pc:docMk/>
          <pc:sldMk cId="1240566471" sldId="281"/>
        </pc:sldMkLst>
        <pc:picChg chg="del">
          <ac:chgData name="" userId="" providerId="" clId="Web-{409742EC-8FF7-4E8D-963D-F1EA761D3B1B}" dt="2018-03-05T13:02:03.854" v="0"/>
          <ac:picMkLst>
            <pc:docMk/>
            <pc:sldMk cId="1240566471" sldId="281"/>
            <ac:picMk id="5" creationId="{00000000-0000-0000-0000-000000000000}"/>
          </ac:picMkLst>
        </pc:picChg>
      </pc:sldChg>
    </pc:docChg>
  </pc:docChgLst>
  <pc:docChgLst>
    <pc:chgData clId="Web-{7D3F8D6A-2A29-443C-8E35-7C3918016484}"/>
    <pc:docChg chg="modSld">
      <pc:chgData name="" userId="" providerId="" clId="Web-{7D3F8D6A-2A29-443C-8E35-7C3918016484}" dt="2018-03-02T09:59:59.011" v="31"/>
      <pc:docMkLst>
        <pc:docMk/>
      </pc:docMkLst>
      <pc:sldChg chg="addSp delSp modSp">
        <pc:chgData name="" userId="" providerId="" clId="Web-{7D3F8D6A-2A29-443C-8E35-7C3918016484}" dt="2018-03-02T09:59:59.011" v="30"/>
        <pc:sldMkLst>
          <pc:docMk/>
          <pc:sldMk cId="3986541638" sldId="339"/>
        </pc:sldMkLst>
        <pc:spChg chg="mod">
          <ac:chgData name="" userId="" providerId="" clId="Web-{7D3F8D6A-2A29-443C-8E35-7C3918016484}" dt="2018-03-02T09:59:59.011" v="30"/>
          <ac:spMkLst>
            <pc:docMk/>
            <pc:sldMk cId="3986541638" sldId="339"/>
            <ac:spMk id="3" creationId="{00000000-0000-0000-0000-000000000000}"/>
          </ac:spMkLst>
        </pc:spChg>
        <pc:picChg chg="add mod ord">
          <ac:chgData name="" userId="" providerId="" clId="Web-{7D3F8D6A-2A29-443C-8E35-7C3918016484}" dt="2018-03-02T09:59:49.886" v="25"/>
          <ac:picMkLst>
            <pc:docMk/>
            <pc:sldMk cId="3986541638" sldId="339"/>
            <ac:picMk id="2" creationId="{FADAA26C-EB0B-4185-B8FD-5BEAC3569AAD}"/>
          </ac:picMkLst>
        </pc:picChg>
        <pc:picChg chg="del">
          <ac:chgData name="" userId="" providerId="" clId="Web-{7D3F8D6A-2A29-443C-8E35-7C3918016484}" dt="2018-03-02T09:59:10.649" v="14"/>
          <ac:picMkLst>
            <pc:docMk/>
            <pc:sldMk cId="3986541638" sldId="339"/>
            <ac:picMk id="14" creationId="{00000000-0000-0000-0000-000000000000}"/>
          </ac:picMkLst>
        </pc:picChg>
      </pc:sldChg>
      <pc:sldChg chg="addSp delSp modSp">
        <pc:chgData name="" userId="" providerId="" clId="Web-{7D3F8D6A-2A29-443C-8E35-7C3918016484}" dt="2018-03-02T09:57:35.144" v="13"/>
        <pc:sldMkLst>
          <pc:docMk/>
          <pc:sldMk cId="3152635065" sldId="340"/>
        </pc:sldMkLst>
        <pc:spChg chg="mod">
          <ac:chgData name="" userId="" providerId="" clId="Web-{7D3F8D6A-2A29-443C-8E35-7C3918016484}" dt="2018-03-02T09:57:25.425" v="9"/>
          <ac:spMkLst>
            <pc:docMk/>
            <pc:sldMk cId="3152635065" sldId="340"/>
            <ac:spMk id="25" creationId="{00000000-0000-0000-0000-000000000000}"/>
          </ac:spMkLst>
        </pc:spChg>
        <pc:picChg chg="add mod">
          <ac:chgData name="" userId="" providerId="" clId="Web-{7D3F8D6A-2A29-443C-8E35-7C3918016484}" dt="2018-03-02T09:57:35.144" v="13"/>
          <ac:picMkLst>
            <pc:docMk/>
            <pc:sldMk cId="3152635065" sldId="340"/>
            <ac:picMk id="2" creationId="{59ED65D7-6A44-4DA9-9C36-A9D8A2078549}"/>
          </ac:picMkLst>
        </pc:picChg>
        <pc:picChg chg="del">
          <ac:chgData name="" userId="" providerId="" clId="Web-{7D3F8D6A-2A29-443C-8E35-7C3918016484}" dt="2018-03-02T09:57:26.347" v="10"/>
          <ac:picMkLst>
            <pc:docMk/>
            <pc:sldMk cId="3152635065" sldId="340"/>
            <ac:picMk id="4" creationId="{F2F0B44B-DD6F-4793-952E-F2B6AC76E5CE}"/>
          </ac:picMkLst>
        </pc:picChg>
      </pc:sldChg>
    </pc:docChg>
  </pc:docChgLst>
  <pc:docChgLst>
    <pc:chgData clId="Web-{18F3081E-13FA-41B2-8FBD-4A961CF626DB}"/>
    <pc:docChg chg="modSld">
      <pc:chgData name="" userId="" providerId="" clId="Web-{18F3081E-13FA-41B2-8FBD-4A961CF626DB}" dt="2018-03-08T09:52:38.471" v="4"/>
      <pc:docMkLst>
        <pc:docMk/>
      </pc:docMkLst>
      <pc:sldChg chg="addSp modSp">
        <pc:chgData name="" userId="" providerId="" clId="Web-{18F3081E-13FA-41B2-8FBD-4A961CF626DB}" dt="2018-03-08T09:52:38.471" v="4"/>
        <pc:sldMkLst>
          <pc:docMk/>
          <pc:sldMk cId="4033411104" sldId="262"/>
        </pc:sldMkLst>
        <pc:picChg chg="mod">
          <ac:chgData name="" userId="" providerId="" clId="Web-{18F3081E-13FA-41B2-8FBD-4A961CF626DB}" dt="2018-03-08T09:52:38.471" v="4"/>
          <ac:picMkLst>
            <pc:docMk/>
            <pc:sldMk cId="4033411104" sldId="262"/>
            <ac:picMk id="2" creationId="{00000000-0000-0000-0000-000000000000}"/>
          </ac:picMkLst>
        </pc:picChg>
        <pc:picChg chg="add mod">
          <ac:chgData name="" userId="" providerId="" clId="Web-{18F3081E-13FA-41B2-8FBD-4A961CF626DB}" dt="2018-03-08T09:52:33.612" v="3"/>
          <ac:picMkLst>
            <pc:docMk/>
            <pc:sldMk cId="4033411104" sldId="262"/>
            <ac:picMk id="28" creationId="{A9099F36-9867-4564-884A-346D27D08D7E}"/>
          </ac:picMkLst>
        </pc:picChg>
      </pc:sldChg>
    </pc:docChg>
  </pc:docChgLst>
  <pc:docChgLst>
    <pc:chgData clId="Web-{6E8763A7-6D9E-4566-ABF0-2EABEA87CE14}"/>
    <pc:docChg chg="modSld">
      <pc:chgData name="" userId="" providerId="" clId="Web-{6E8763A7-6D9E-4566-ABF0-2EABEA87CE14}" dt="2018-02-16T10:31:33.830" v="4"/>
      <pc:docMkLst>
        <pc:docMk/>
      </pc:docMkLst>
      <pc:sldChg chg="modSp">
        <pc:chgData name="" userId="" providerId="" clId="Web-{6E8763A7-6D9E-4566-ABF0-2EABEA87CE14}" dt="2018-02-16T10:31:29.486" v="3"/>
        <pc:sldMkLst>
          <pc:docMk/>
          <pc:sldMk cId="3609555358" sldId="355"/>
        </pc:sldMkLst>
        <pc:spChg chg="mod">
          <ac:chgData name="" userId="" providerId="" clId="Web-{6E8763A7-6D9E-4566-ABF0-2EABEA87CE14}" dt="2018-02-16T10:31:29.486" v="3"/>
          <ac:spMkLst>
            <pc:docMk/>
            <pc:sldMk cId="3609555358" sldId="355"/>
            <ac:spMk id="5" creationId="{00000000-0000-0000-0000-000000000000}"/>
          </ac:spMkLst>
        </pc:spChg>
      </pc:sldChg>
    </pc:docChg>
  </pc:docChgLst>
  <pc:docChgLst>
    <pc:chgData clId="Web-{FA2E7C4F-B001-4C42-B1F0-8B70A6E95D6C}"/>
    <pc:docChg chg="modSld">
      <pc:chgData name="" userId="" providerId="" clId="Web-{FA2E7C4F-B001-4C42-B1F0-8B70A6E95D6C}" dt="2018-03-05T13:05:50.792" v="26"/>
      <pc:docMkLst>
        <pc:docMk/>
      </pc:docMkLst>
      <pc:sldChg chg="addSp delSp modSp">
        <pc:chgData name="" userId="" providerId="" clId="Web-{FA2E7C4F-B001-4C42-B1F0-8B70A6E95D6C}" dt="2018-03-05T13:05:50.792" v="26"/>
        <pc:sldMkLst>
          <pc:docMk/>
          <pc:sldMk cId="1240566471" sldId="281"/>
        </pc:sldMkLst>
        <pc:spChg chg="add mod">
          <ac:chgData name="" userId="" providerId="" clId="Web-{FA2E7C4F-B001-4C42-B1F0-8B70A6E95D6C}" dt="2018-03-05T13:05:35.542" v="22"/>
          <ac:spMkLst>
            <pc:docMk/>
            <pc:sldMk cId="1240566471" sldId="281"/>
            <ac:spMk id="13" creationId="{0454ADE8-4415-4682-8F59-FA4EB48E4C86}"/>
          </ac:spMkLst>
        </pc:spChg>
        <pc:spChg chg="add mod">
          <ac:chgData name="" userId="" providerId="" clId="Web-{FA2E7C4F-B001-4C42-B1F0-8B70A6E95D6C}" dt="2018-03-05T13:05:50.792" v="26"/>
          <ac:spMkLst>
            <pc:docMk/>
            <pc:sldMk cId="1240566471" sldId="281"/>
            <ac:spMk id="16" creationId="{FD7A6E4F-E7AA-4EA6-B753-E727771112E8}"/>
          </ac:spMkLst>
        </pc:spChg>
        <pc:picChg chg="add del mod">
          <ac:chgData name="" userId="" providerId="" clId="Web-{FA2E7C4F-B001-4C42-B1F0-8B70A6E95D6C}" dt="2018-03-05T13:02:42.120" v="1"/>
          <ac:picMkLst>
            <pc:docMk/>
            <pc:sldMk cId="1240566471" sldId="281"/>
            <ac:picMk id="5" creationId="{2A23175E-DC32-4139-9FD6-70A39679ED63}"/>
          </ac:picMkLst>
        </pc:picChg>
        <pc:picChg chg="add del mod modCrop">
          <ac:chgData name="" userId="" providerId="" clId="Web-{FA2E7C4F-B001-4C42-B1F0-8B70A6E95D6C}" dt="2018-03-05T13:04:23.230" v="12"/>
          <ac:picMkLst>
            <pc:docMk/>
            <pc:sldMk cId="1240566471" sldId="281"/>
            <ac:picMk id="7" creationId="{FAC009E2-D8E4-444A-A950-F442EF77AF7C}"/>
          </ac:picMkLst>
        </pc:picChg>
        <pc:picChg chg="add mod modCrop">
          <ac:chgData name="" userId="" providerId="" clId="Web-{FA2E7C4F-B001-4C42-B1F0-8B70A6E95D6C}" dt="2018-03-05T13:05:01.698" v="17"/>
          <ac:picMkLst>
            <pc:docMk/>
            <pc:sldMk cId="1240566471" sldId="281"/>
            <ac:picMk id="10" creationId="{D88F132A-3ACD-4776-8866-1EE82A972B0B}"/>
          </ac:picMkLst>
        </pc:picChg>
        <pc:picChg chg="add del mod">
          <ac:chgData name="" userId="" providerId="" clId="Web-{FA2E7C4F-B001-4C42-B1F0-8B70A6E95D6C}" dt="2018-03-05T13:05:43.323" v="24"/>
          <ac:picMkLst>
            <pc:docMk/>
            <pc:sldMk cId="1240566471" sldId="281"/>
            <ac:picMk id="14" creationId="{542E0032-A544-4C0C-84A3-E56A35E7F89D}"/>
          </ac:picMkLst>
        </pc:picChg>
      </pc:sldChg>
    </pc:docChg>
  </pc:docChgLst>
  <pc:docChgLst>
    <pc:chgData clId="Web-{9DB6043A-18A7-40BF-AFA3-18965952A0E7}"/>
    <pc:docChg chg="modSld">
      <pc:chgData name="" userId="" providerId="" clId="Web-{9DB6043A-18A7-40BF-AFA3-18965952A0E7}" dt="2018-02-01T08:38:49.331" v="31"/>
      <pc:docMkLst>
        <pc:docMk/>
      </pc:docMkLst>
      <pc:sldChg chg="addSp delSp modSp">
        <pc:chgData name="" userId="" providerId="" clId="Web-{9DB6043A-18A7-40BF-AFA3-18965952A0E7}" dt="2018-02-01T08:37:27.283" v="15"/>
        <pc:sldMkLst>
          <pc:docMk/>
          <pc:sldMk cId="3152635065" sldId="340"/>
        </pc:sldMkLst>
        <pc:spChg chg="mod">
          <ac:chgData name="" userId="" providerId="" clId="Web-{9DB6043A-18A7-40BF-AFA3-18965952A0E7}" dt="2018-02-01T08:36:24.252" v="10"/>
          <ac:spMkLst>
            <pc:docMk/>
            <pc:sldMk cId="3152635065" sldId="340"/>
            <ac:spMk id="25" creationId="{00000000-0000-0000-0000-000000000000}"/>
          </ac:spMkLst>
        </pc:spChg>
        <pc:picChg chg="del">
          <ac:chgData name="" userId="" providerId="" clId="Web-{9DB6043A-18A7-40BF-AFA3-18965952A0E7}" dt="2018-02-01T08:37:16.987" v="12"/>
          <ac:picMkLst>
            <pc:docMk/>
            <pc:sldMk cId="3152635065" sldId="340"/>
            <ac:picMk id="2" creationId="{5FEE2907-A837-414F-A9D4-83031B78622C}"/>
          </ac:picMkLst>
        </pc:picChg>
        <pc:picChg chg="add mod">
          <ac:chgData name="" userId="" providerId="" clId="Web-{9DB6043A-18A7-40BF-AFA3-18965952A0E7}" dt="2018-02-01T08:37:27.283" v="15"/>
          <ac:picMkLst>
            <pc:docMk/>
            <pc:sldMk cId="3152635065" sldId="340"/>
            <ac:picMk id="4" creationId="{F2F0B44B-DD6F-4793-952E-F2B6AC76E5CE}"/>
          </ac:picMkLst>
        </pc:picChg>
      </pc:sldChg>
      <pc:sldChg chg="delSp modSp">
        <pc:chgData name="" userId="" providerId="" clId="Web-{9DB6043A-18A7-40BF-AFA3-18965952A0E7}" dt="2018-02-01T08:38:10.534" v="25"/>
        <pc:sldMkLst>
          <pc:docMk/>
          <pc:sldMk cId="3471400024" sldId="344"/>
        </pc:sldMkLst>
        <pc:spChg chg="mod">
          <ac:chgData name="" userId="" providerId="" clId="Web-{9DB6043A-18A7-40BF-AFA3-18965952A0E7}" dt="2018-02-01T08:38:10.534" v="25"/>
          <ac:spMkLst>
            <pc:docMk/>
            <pc:sldMk cId="3471400024" sldId="344"/>
            <ac:spMk id="11" creationId="{00000000-0000-0000-0000-000000000000}"/>
          </ac:spMkLst>
        </pc:spChg>
        <pc:picChg chg="del">
          <ac:chgData name="" userId="" providerId="" clId="Web-{9DB6043A-18A7-40BF-AFA3-18965952A0E7}" dt="2018-02-01T08:37:57.987" v="16"/>
          <ac:picMkLst>
            <pc:docMk/>
            <pc:sldMk cId="3471400024" sldId="344"/>
            <ac:picMk id="7" creationId="{00000000-0000-0000-0000-000000000000}"/>
          </ac:picMkLst>
        </pc:picChg>
      </pc:sldChg>
      <pc:sldChg chg="modSp">
        <pc:chgData name="" userId="" providerId="" clId="Web-{9DB6043A-18A7-40BF-AFA3-18965952A0E7}" dt="2018-02-01T08:38:49.331" v="30"/>
        <pc:sldMkLst>
          <pc:docMk/>
          <pc:sldMk cId="1298973302" sldId="360"/>
        </pc:sldMkLst>
        <pc:spChg chg="mod">
          <ac:chgData name="" userId="" providerId="" clId="Web-{9DB6043A-18A7-40BF-AFA3-18965952A0E7}" dt="2018-02-01T08:38:49.331" v="30"/>
          <ac:spMkLst>
            <pc:docMk/>
            <pc:sldMk cId="1298973302" sldId="360"/>
            <ac:spMk id="4" creationId="{00000000-0000-0000-0000-000000000000}"/>
          </ac:spMkLst>
        </pc:spChg>
      </pc:sldChg>
    </pc:docChg>
  </pc:docChgLst>
  <pc:docChgLst>
    <pc:chgData clId="Web-{5473F0F3-12CE-413C-9BB5-701F21D33003}"/>
    <pc:docChg chg="modSld">
      <pc:chgData name="" userId="" providerId="" clId="Web-{5473F0F3-12CE-413C-9BB5-701F21D33003}" dt="2018-03-02T10:14:46.137" v="4"/>
      <pc:docMkLst>
        <pc:docMk/>
      </pc:docMkLst>
      <pc:sldChg chg="addSp delSp modSp">
        <pc:chgData name="" userId="" providerId="" clId="Web-{5473F0F3-12CE-413C-9BB5-701F21D33003}" dt="2018-03-02T10:14:46.137" v="4"/>
        <pc:sldMkLst>
          <pc:docMk/>
          <pc:sldMk cId="3308779080" sldId="341"/>
        </pc:sldMkLst>
        <pc:picChg chg="add mod ord">
          <ac:chgData name="" userId="" providerId="" clId="Web-{5473F0F3-12CE-413C-9BB5-701F21D33003}" dt="2018-03-02T10:14:46.137" v="4"/>
          <ac:picMkLst>
            <pc:docMk/>
            <pc:sldMk cId="3308779080" sldId="341"/>
            <ac:picMk id="4" creationId="{7DC7BB42-79AC-476D-B5A8-BDA3BF09B07F}"/>
          </ac:picMkLst>
        </pc:picChg>
        <pc:picChg chg="del">
          <ac:chgData name="" userId="" providerId="" clId="Web-{5473F0F3-12CE-413C-9BB5-701F21D33003}" dt="2018-03-02T10:14:32.277" v="0"/>
          <ac:picMkLst>
            <pc:docMk/>
            <pc:sldMk cId="3308779080" sldId="341"/>
            <ac:picMk id="2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738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 smtClean="0"/>
          </a:p>
          <a:p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793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 smtClean="0"/>
          </a:p>
          <a:p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46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923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2310" y="629268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geant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ant.org/People/Community_Programme/Pages/Home.asp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 smtClean="0"/>
              <a:t>     |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165753" y="2689286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 smtClean="0">
                <a:solidFill>
                  <a:schemeClr val="bg1"/>
                </a:solidFill>
              </a:rPr>
              <a:t> SIGs and TFs Communications</a:t>
            </a:r>
            <a:endParaRPr lang="en-US" sz="3600" b="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165753" y="3368926"/>
            <a:ext cx="5003270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</a:rPr>
              <a:t>SIG-</a:t>
            </a:r>
            <a:r>
              <a:rPr lang="en-US" sz="2000" dirty="0" err="1" smtClean="0">
                <a:solidFill>
                  <a:schemeClr val="bg1"/>
                </a:solidFill>
              </a:rPr>
              <a:t>Marcomms</a:t>
            </a:r>
            <a:r>
              <a:rPr lang="en-US" sz="2000" dirty="0" smtClean="0">
                <a:solidFill>
                  <a:schemeClr val="bg1"/>
                </a:solidFill>
              </a:rPr>
              <a:t>, CSC, Espoo, Finland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Rosanna Norman, GÉANT, 15-03-18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5196" y="369262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Communication activities to date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 smtClean="0"/>
              <a:t>     |</a:t>
            </a:r>
            <a:endParaRPr lang="en-GB" dirty="0"/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612476" y="3821225"/>
            <a:ext cx="8014314" cy="24714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solidFill>
                <a:srgbClr val="06508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b="1" dirty="0" smtClean="0"/>
              <a:t>Increased number of posts and news items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GÉANT Community BLOG </a:t>
            </a:r>
            <a:r>
              <a:rPr lang="en-GB" sz="2000" dirty="0" smtClean="0">
                <a:hlinkClick r:id="rId3"/>
              </a:rPr>
              <a:t>https</a:t>
            </a:r>
            <a:r>
              <a:rPr lang="en-GB" sz="2000" dirty="0">
                <a:hlinkClick r:id="rId3"/>
              </a:rPr>
              <a:t>://blog.geant.org</a:t>
            </a:r>
            <a:r>
              <a:rPr lang="en-GB" sz="2000" dirty="0" smtClean="0">
                <a:hlinkClick r:id="rId3"/>
              </a:rPr>
              <a:t>/</a:t>
            </a: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 err="1" smtClean="0"/>
              <a:t>PeaR</a:t>
            </a:r>
            <a:r>
              <a:rPr lang="en-GB" sz="2000" dirty="0" smtClean="0"/>
              <a:t> Weekly Newsletter (every Tuesday at 14.00 CET)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GN4 Weekly PMO updates (every Monday am) </a:t>
            </a:r>
          </a:p>
          <a:p>
            <a:endParaRPr lang="en-GB" sz="2000" dirty="0" smtClean="0"/>
          </a:p>
          <a:p>
            <a:r>
              <a:rPr lang="en-GB" sz="2000" dirty="0" smtClean="0"/>
              <a:t>CONNECT magazine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465" y="2746469"/>
            <a:ext cx="200025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595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5196" y="369262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GÉANT Community w</a:t>
            </a:r>
            <a:r>
              <a:rPr lang="en-GB" dirty="0" smtClean="0"/>
              <a:t>eb pages: new design, new lay out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 smtClean="0"/>
              <a:t>     |</a:t>
            </a:r>
            <a:endParaRPr lang="en-GB" dirty="0"/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612476" y="3821225"/>
            <a:ext cx="8014314" cy="24714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solidFill>
                <a:srgbClr val="06508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30060" y="1428049"/>
            <a:ext cx="9066563" cy="470533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200" b="1" dirty="0" smtClean="0"/>
              <a:t>Updated </a:t>
            </a:r>
            <a:r>
              <a:rPr lang="en-GB" sz="2200" b="1" dirty="0"/>
              <a:t>web content </a:t>
            </a:r>
            <a:endParaRPr lang="en-GB" sz="2200" b="1" dirty="0" smtClean="0"/>
          </a:p>
          <a:p>
            <a:pPr marL="0" indent="0">
              <a:buNone/>
            </a:pPr>
            <a:r>
              <a:rPr lang="en-GB" sz="2000" dirty="0" smtClean="0">
                <a:hlinkClick r:id="rId3"/>
              </a:rPr>
              <a:t>https</a:t>
            </a:r>
            <a:r>
              <a:rPr lang="en-GB" sz="2000" dirty="0">
                <a:hlinkClick r:id="rId3"/>
              </a:rPr>
              <a:t>://</a:t>
            </a:r>
            <a:r>
              <a:rPr lang="en-GB" sz="2000" dirty="0" smtClean="0">
                <a:hlinkClick r:id="rId3"/>
              </a:rPr>
              <a:t>www.geant.org/People/Community_Programme/Pages/Home.aspx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SIGs and TFs in alphabetical order</a:t>
            </a:r>
          </a:p>
          <a:p>
            <a:r>
              <a:rPr lang="en-GB" sz="2000" dirty="0" smtClean="0"/>
              <a:t>More recent photos</a:t>
            </a:r>
          </a:p>
          <a:p>
            <a:r>
              <a:rPr lang="en-GB" sz="2000" dirty="0" smtClean="0"/>
              <a:t>No </a:t>
            </a:r>
            <a:r>
              <a:rPr lang="en-GB" sz="2000" dirty="0"/>
              <a:t>more acronyms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200" b="1" dirty="0" smtClean="0"/>
              <a:t>New lay out</a:t>
            </a:r>
          </a:p>
          <a:p>
            <a:r>
              <a:rPr lang="en-GB" sz="2000" dirty="0" smtClean="0"/>
              <a:t>Next meeting information</a:t>
            </a:r>
          </a:p>
          <a:p>
            <a:r>
              <a:rPr lang="en-GB" sz="2000" dirty="0" smtClean="0"/>
              <a:t>Ease of registration</a:t>
            </a:r>
          </a:p>
          <a:p>
            <a:r>
              <a:rPr lang="en-GB" sz="2000" dirty="0" smtClean="0"/>
              <a:t>Link to wiki pages</a:t>
            </a:r>
          </a:p>
          <a:p>
            <a:r>
              <a:rPr lang="en-GB" sz="2000" dirty="0" smtClean="0"/>
              <a:t>Mailing list subscription</a:t>
            </a:r>
          </a:p>
          <a:p>
            <a:r>
              <a:rPr lang="en-GB" sz="2000" dirty="0" smtClean="0"/>
              <a:t>Steering committees and secretaries</a:t>
            </a:r>
          </a:p>
          <a:p>
            <a:r>
              <a:rPr lang="en-GB" sz="2000" dirty="0" smtClean="0"/>
              <a:t>Visible links to useful resources: CONNECT, </a:t>
            </a:r>
            <a:r>
              <a:rPr lang="en-GB" sz="2000" dirty="0" err="1" smtClean="0"/>
              <a:t>PeaR</a:t>
            </a:r>
            <a:r>
              <a:rPr lang="en-GB" sz="2000" dirty="0" smtClean="0"/>
              <a:t>, BLOG</a:t>
            </a:r>
          </a:p>
          <a:p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474820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5196" y="369262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Ad-hoc communication support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 smtClean="0"/>
              <a:t>     |</a:t>
            </a:r>
            <a:endParaRPr lang="en-GB" dirty="0"/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612476" y="3821225"/>
            <a:ext cx="8014314" cy="247146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solidFill>
                <a:srgbClr val="06508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66492" y="1428049"/>
            <a:ext cx="8730132" cy="47398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000" b="1" dirty="0" smtClean="0"/>
              <a:t>CLAW 2017  </a:t>
            </a:r>
            <a:r>
              <a:rPr lang="en-GB" sz="2000" dirty="0" smtClean="0"/>
              <a:t>– The first Crisis Management Workshop for the </a:t>
            </a:r>
            <a:r>
              <a:rPr lang="en-GB" sz="2000" dirty="0"/>
              <a:t>G</a:t>
            </a:r>
            <a:r>
              <a:rPr lang="en-GB" sz="2000" dirty="0" smtClean="0"/>
              <a:t>ÉANT Community</a:t>
            </a:r>
          </a:p>
          <a:p>
            <a:pPr marL="0" indent="0">
              <a:buNone/>
            </a:pPr>
            <a:r>
              <a:rPr lang="en-GB" sz="2000" dirty="0" smtClean="0"/>
              <a:t>20-21 November, Malaga</a:t>
            </a:r>
          </a:p>
          <a:p>
            <a:r>
              <a:rPr lang="en-GB" sz="2000" dirty="0" smtClean="0"/>
              <a:t>Brand development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Regular communications (Blog, </a:t>
            </a:r>
            <a:r>
              <a:rPr lang="en-GB" sz="2000" dirty="0" err="1" smtClean="0"/>
              <a:t>PeaR</a:t>
            </a:r>
            <a:r>
              <a:rPr lang="en-GB" sz="2000" dirty="0" smtClean="0"/>
              <a:t>, GÉANT PMO, CONNECT, geant.org)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b="1" dirty="0" smtClean="0"/>
              <a:t>CLAW 2018 </a:t>
            </a:r>
            <a:r>
              <a:rPr lang="en-GB" sz="2000" dirty="0" smtClean="0"/>
              <a:t>– The second </a:t>
            </a:r>
            <a:r>
              <a:rPr lang="en-GB" sz="2000" dirty="0"/>
              <a:t>Crisis Management Workshop for the GÉANT </a:t>
            </a:r>
            <a:r>
              <a:rPr lang="en-GB" sz="2000" dirty="0" smtClean="0"/>
              <a:t>Community   </a:t>
            </a: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12-13 November 2018, Malaga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sz="2000" dirty="0" smtClean="0"/>
          </a:p>
          <a:p>
            <a:r>
              <a:rPr lang="en-GB" sz="2000" dirty="0"/>
              <a:t>SAVE THE </a:t>
            </a:r>
            <a:r>
              <a:rPr lang="en-GB" sz="2000" dirty="0" smtClean="0"/>
              <a:t>DATE teaser</a:t>
            </a:r>
            <a:endParaRPr lang="en-GB" sz="2000" dirty="0"/>
          </a:p>
          <a:p>
            <a:r>
              <a:rPr lang="en-GB" sz="2000" dirty="0" smtClean="0"/>
              <a:t>Regular communications </a:t>
            </a:r>
            <a:r>
              <a:rPr lang="en-GB" sz="2000" dirty="0"/>
              <a:t>(Blog, </a:t>
            </a:r>
            <a:r>
              <a:rPr lang="en-GB" sz="2000" dirty="0" err="1"/>
              <a:t>PeaR</a:t>
            </a:r>
            <a:r>
              <a:rPr lang="en-GB" sz="2000" dirty="0"/>
              <a:t>, GÉANT PMO, CONNECT, geant.org</a:t>
            </a:r>
            <a:r>
              <a:rPr lang="en-GB" sz="2000" dirty="0" smtClean="0"/>
              <a:t>) plus a dedicated microsite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67" y="1892419"/>
            <a:ext cx="3075581" cy="8365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574" y="4247179"/>
            <a:ext cx="3669864" cy="99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54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91318" y="290439"/>
            <a:ext cx="9894723" cy="430909"/>
          </a:xfrm>
        </p:spPr>
        <p:txBody>
          <a:bodyPr>
            <a:normAutofit fontScale="90000"/>
          </a:bodyPr>
          <a:lstStyle/>
          <a:p>
            <a:pPr fontAlgn="ctr"/>
            <a:r>
              <a:rPr lang="en-GB" dirty="0" smtClean="0"/>
              <a:t>More communication? Different communication?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 smtClean="0"/>
              <a:t>     |</a:t>
            </a:r>
            <a:endParaRPr lang="en-GB" dirty="0"/>
          </a:p>
        </p:txBody>
      </p:sp>
      <p:sp>
        <p:nvSpPr>
          <p:cNvPr id="6" name="AutoShape 2" descr="https://author.geant.org/News_and_Events/CONNECT/PublishingImages/CONNECT28_COVER_LARGE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1466492" y="1428049"/>
            <a:ext cx="8730132" cy="473983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Regular blog writing from SIGs and TFs participants</a:t>
            </a:r>
          </a:p>
          <a:p>
            <a:endParaRPr lang="en-GB" sz="2400" dirty="0" smtClean="0"/>
          </a:p>
          <a:p>
            <a:r>
              <a:rPr lang="en-GB" sz="2400" dirty="0" smtClean="0"/>
              <a:t>Central repository for materials and presentations to improve circulation of produced materials</a:t>
            </a:r>
          </a:p>
          <a:p>
            <a:endParaRPr lang="en-GB" sz="2400" dirty="0" smtClean="0"/>
          </a:p>
          <a:p>
            <a:r>
              <a:rPr lang="en-GB" sz="2400" dirty="0" smtClean="0"/>
              <a:t>Briefing information/document for new members of the Community</a:t>
            </a:r>
          </a:p>
          <a:p>
            <a:endParaRPr lang="en-GB" sz="2400" dirty="0"/>
          </a:p>
          <a:p>
            <a:r>
              <a:rPr lang="en-GB" sz="2400" dirty="0" smtClean="0"/>
              <a:t>SIGs and TFs quarterly newsletter</a:t>
            </a:r>
          </a:p>
          <a:p>
            <a:endParaRPr lang="en-GB" sz="2400" dirty="0"/>
          </a:p>
          <a:p>
            <a:r>
              <a:rPr lang="en-GB" sz="2400" dirty="0" smtClean="0"/>
              <a:t>WHAT ELSE?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2779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18429</TotalTime>
  <Words>249</Words>
  <Application>Microsoft Office PowerPoint</Application>
  <PresentationFormat>Widescreen</PresentationFormat>
  <Paragraphs>64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Communication activities to date  </vt:lpstr>
      <vt:lpstr>GÉANT Community web pages: new design, new lay out</vt:lpstr>
      <vt:lpstr>Ad-hoc communication support</vt:lpstr>
      <vt:lpstr>More communication? Different communication?</vt:lpstr>
    </vt:vector>
  </TitlesOfParts>
  <Company>DANTE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Rosanna Norman</cp:lastModifiedBy>
  <cp:revision>1126</cp:revision>
  <dcterms:created xsi:type="dcterms:W3CDTF">2017-02-13T12:05:27Z</dcterms:created>
  <dcterms:modified xsi:type="dcterms:W3CDTF">2018-03-12T12:34:55Z</dcterms:modified>
</cp:coreProperties>
</file>