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58" r:id="rId3"/>
    <p:sldId id="259" r:id="rId4"/>
    <p:sldId id="268" r:id="rId5"/>
    <p:sldId id="262" r:id="rId6"/>
    <p:sldId id="271" r:id="rId7"/>
    <p:sldId id="263" r:id="rId8"/>
    <p:sldId id="269" r:id="rId9"/>
    <p:sldId id="264" r:id="rId10"/>
    <p:sldId id="272" r:id="rId11"/>
    <p:sldId id="266" r:id="rId12"/>
    <p:sldId id="270" r:id="rId13"/>
    <p:sldId id="273" r:id="rId14"/>
    <p:sldId id="267" r:id="rId15"/>
    <p:sldId id="265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6083CD-B4F6-41BE-9DC2-774FC1E7B541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AF01D84E-13BE-4DA1-B827-68EC9834E9C8}">
      <dgm:prSet phldrT="[Texte]" custT="1"/>
      <dgm:spPr/>
      <dgm:t>
        <a:bodyPr/>
        <a:lstStyle/>
        <a:p>
          <a:r>
            <a:rPr lang="fr-FR" sz="2000" dirty="0" smtClean="0"/>
            <a:t>Business model </a:t>
          </a:r>
          <a:endParaRPr lang="fr-FR" sz="2000" dirty="0"/>
        </a:p>
      </dgm:t>
    </dgm:pt>
    <dgm:pt modelId="{9E6660C0-9CFC-4CD4-B857-BC0FF0C10B81}" type="parTrans" cxnId="{0D2BB48D-854D-43D3-BBBC-D2F9C46CED98}">
      <dgm:prSet/>
      <dgm:spPr/>
      <dgm:t>
        <a:bodyPr/>
        <a:lstStyle/>
        <a:p>
          <a:endParaRPr lang="fr-FR" sz="2800"/>
        </a:p>
      </dgm:t>
    </dgm:pt>
    <dgm:pt modelId="{231371C3-38A0-48CA-8215-6879B473893A}" type="sibTrans" cxnId="{0D2BB48D-854D-43D3-BBBC-D2F9C46CED98}">
      <dgm:prSet/>
      <dgm:spPr/>
      <dgm:t>
        <a:bodyPr/>
        <a:lstStyle/>
        <a:p>
          <a:endParaRPr lang="fr-FR" sz="2800"/>
        </a:p>
      </dgm:t>
    </dgm:pt>
    <dgm:pt modelId="{6823C2F5-95B0-415B-8869-08B00553741E}">
      <dgm:prSet phldrT="[Texte]" custT="1"/>
      <dgm:spPr/>
      <dgm:t>
        <a:bodyPr/>
        <a:lstStyle/>
        <a:p>
          <a:r>
            <a:rPr lang="fr-FR" sz="2000" dirty="0" smtClean="0"/>
            <a:t>Mix marketing</a:t>
          </a:r>
          <a:endParaRPr lang="fr-FR" sz="2000" dirty="0"/>
        </a:p>
      </dgm:t>
    </dgm:pt>
    <dgm:pt modelId="{818922B9-7CB2-4783-8BD1-C5B8773B2619}" type="parTrans" cxnId="{22A6A59B-BD3E-4C27-887A-F7BD67934D96}">
      <dgm:prSet/>
      <dgm:spPr/>
      <dgm:t>
        <a:bodyPr/>
        <a:lstStyle/>
        <a:p>
          <a:endParaRPr lang="fr-FR" sz="2800"/>
        </a:p>
      </dgm:t>
    </dgm:pt>
    <dgm:pt modelId="{262FEF13-B2E9-46D6-AE06-8047DD5B4074}" type="sibTrans" cxnId="{22A6A59B-BD3E-4C27-887A-F7BD67934D96}">
      <dgm:prSet/>
      <dgm:spPr/>
      <dgm:t>
        <a:bodyPr/>
        <a:lstStyle/>
        <a:p>
          <a:endParaRPr lang="fr-FR" sz="2800"/>
        </a:p>
      </dgm:t>
    </dgm:pt>
    <dgm:pt modelId="{A68918DF-D307-459C-924B-41F9D6B176DD}">
      <dgm:prSet phldrT="[Texte]" custT="1"/>
      <dgm:spPr/>
      <dgm:t>
        <a:bodyPr/>
        <a:lstStyle/>
        <a:p>
          <a:r>
            <a:rPr lang="fr-FR" sz="2000" dirty="0" smtClean="0"/>
            <a:t>User </a:t>
          </a:r>
          <a:r>
            <a:rPr lang="fr-FR" sz="2000" dirty="0" err="1" smtClean="0"/>
            <a:t>pre-testing</a:t>
          </a:r>
          <a:endParaRPr lang="fr-FR" sz="2000" dirty="0"/>
        </a:p>
      </dgm:t>
    </dgm:pt>
    <dgm:pt modelId="{1486D573-8334-4C93-8529-A714D776A2E3}" type="parTrans" cxnId="{FE827CC5-BB8B-44BC-A0E1-F48E83984813}">
      <dgm:prSet/>
      <dgm:spPr/>
      <dgm:t>
        <a:bodyPr/>
        <a:lstStyle/>
        <a:p>
          <a:endParaRPr lang="fr-FR" sz="2800"/>
        </a:p>
      </dgm:t>
    </dgm:pt>
    <dgm:pt modelId="{0559169A-073C-4BAB-8CD0-B7450DBD107F}" type="sibTrans" cxnId="{FE827CC5-BB8B-44BC-A0E1-F48E83984813}">
      <dgm:prSet/>
      <dgm:spPr/>
      <dgm:t>
        <a:bodyPr/>
        <a:lstStyle/>
        <a:p>
          <a:endParaRPr lang="fr-FR" sz="2800"/>
        </a:p>
      </dgm:t>
    </dgm:pt>
    <dgm:pt modelId="{6EC2FD6B-F506-43A5-BCD4-02989BCE24C4}">
      <dgm:prSet phldrT="[Texte]" custT="1"/>
      <dgm:spPr/>
      <dgm:t>
        <a:bodyPr/>
        <a:lstStyle/>
        <a:p>
          <a:r>
            <a:rPr lang="fr-FR" sz="2000" dirty="0" smtClean="0"/>
            <a:t>Service </a:t>
          </a:r>
          <a:r>
            <a:rPr lang="fr-FR" sz="2000" dirty="0" err="1" smtClean="0"/>
            <a:t>commissioning</a:t>
          </a:r>
          <a:r>
            <a:rPr lang="fr-FR" sz="2000" dirty="0" smtClean="0"/>
            <a:t> and communication plan</a:t>
          </a:r>
          <a:endParaRPr lang="fr-FR" sz="2000" dirty="0"/>
        </a:p>
      </dgm:t>
    </dgm:pt>
    <dgm:pt modelId="{62778AB5-ECB0-4686-BEE4-256EF18505CF}" type="parTrans" cxnId="{AE6D9BE8-ECA9-4A3F-B104-EC209A7A8C4D}">
      <dgm:prSet/>
      <dgm:spPr/>
      <dgm:t>
        <a:bodyPr/>
        <a:lstStyle/>
        <a:p>
          <a:endParaRPr lang="fr-FR" sz="2800"/>
        </a:p>
      </dgm:t>
    </dgm:pt>
    <dgm:pt modelId="{3947934B-23EF-472F-AAC7-5744718A2DCD}" type="sibTrans" cxnId="{AE6D9BE8-ECA9-4A3F-B104-EC209A7A8C4D}">
      <dgm:prSet/>
      <dgm:spPr/>
      <dgm:t>
        <a:bodyPr/>
        <a:lstStyle/>
        <a:p>
          <a:endParaRPr lang="fr-FR" sz="2800"/>
        </a:p>
      </dgm:t>
    </dgm:pt>
    <dgm:pt modelId="{13394EF4-F87F-4261-962B-C4FA39228DBB}">
      <dgm:prSet phldrT="[Texte]" custT="1"/>
      <dgm:spPr/>
      <dgm:t>
        <a:bodyPr/>
        <a:lstStyle/>
        <a:p>
          <a:r>
            <a:rPr lang="fr-FR" sz="2000" dirty="0" smtClean="0"/>
            <a:t>Strategic marketing to </a:t>
          </a:r>
          <a:r>
            <a:rPr lang="fr-FR" sz="2000" dirty="0" err="1" smtClean="0"/>
            <a:t>detect</a:t>
          </a:r>
          <a:r>
            <a:rPr lang="fr-FR" sz="2000" dirty="0" smtClean="0"/>
            <a:t> </a:t>
          </a:r>
          <a:r>
            <a:rPr lang="fr-FR" sz="2000" dirty="0" err="1" smtClean="0"/>
            <a:t>opportunities</a:t>
          </a:r>
          <a:endParaRPr lang="fr-FR" sz="2000" dirty="0"/>
        </a:p>
      </dgm:t>
    </dgm:pt>
    <dgm:pt modelId="{DB0B960D-BFE8-4358-A1E2-BB74E8A1AA4E}" type="parTrans" cxnId="{B254117A-1E2B-409F-9DEF-FB643A6C458E}">
      <dgm:prSet/>
      <dgm:spPr/>
      <dgm:t>
        <a:bodyPr/>
        <a:lstStyle/>
        <a:p>
          <a:endParaRPr lang="fr-FR" sz="2800"/>
        </a:p>
      </dgm:t>
    </dgm:pt>
    <dgm:pt modelId="{1C3CC8B4-9C8D-42FA-BEBD-BE33640A7304}" type="sibTrans" cxnId="{B254117A-1E2B-409F-9DEF-FB643A6C458E}">
      <dgm:prSet/>
      <dgm:spPr/>
      <dgm:t>
        <a:bodyPr/>
        <a:lstStyle/>
        <a:p>
          <a:endParaRPr lang="fr-FR" sz="2800"/>
        </a:p>
      </dgm:t>
    </dgm:pt>
    <dgm:pt modelId="{C8017B3A-5E07-48B7-BB69-995911252642}">
      <dgm:prSet phldrT="[Texte]" custT="1"/>
      <dgm:spPr/>
      <dgm:t>
        <a:bodyPr/>
        <a:lstStyle/>
        <a:p>
          <a:r>
            <a:rPr lang="fr-FR" sz="2000" dirty="0" err="1" smtClean="0"/>
            <a:t>Scoping</a:t>
          </a:r>
          <a:r>
            <a:rPr lang="fr-FR" sz="2000" dirty="0" smtClean="0"/>
            <a:t> </a:t>
          </a:r>
          <a:r>
            <a:rPr lang="fr-FR" sz="2000" dirty="0" err="1" smtClean="0"/>
            <a:t>study</a:t>
          </a:r>
          <a:r>
            <a:rPr lang="fr-FR" sz="2000" dirty="0" smtClean="0"/>
            <a:t> </a:t>
          </a:r>
          <a:r>
            <a:rPr lang="fr-FR" sz="2000" dirty="0" err="1" smtClean="0"/>
            <a:t>with</a:t>
          </a:r>
          <a:r>
            <a:rPr lang="fr-FR" sz="2000" dirty="0" smtClean="0"/>
            <a:t> </a:t>
          </a:r>
          <a:r>
            <a:rPr lang="fr-FR" sz="2000" dirty="0" err="1" smtClean="0"/>
            <a:t>technical</a:t>
          </a:r>
          <a:r>
            <a:rPr lang="fr-FR" sz="2000" dirty="0" smtClean="0"/>
            <a:t> team</a:t>
          </a:r>
          <a:endParaRPr lang="fr-FR" sz="2000" dirty="0"/>
        </a:p>
      </dgm:t>
    </dgm:pt>
    <dgm:pt modelId="{97B62324-7FD5-47D3-B334-1AD4C3CB2A60}" type="parTrans" cxnId="{EB3C75E9-32F6-4E87-A3C1-AEAA96A21EEF}">
      <dgm:prSet/>
      <dgm:spPr/>
      <dgm:t>
        <a:bodyPr/>
        <a:lstStyle/>
        <a:p>
          <a:endParaRPr lang="fr-FR" sz="2800"/>
        </a:p>
      </dgm:t>
    </dgm:pt>
    <dgm:pt modelId="{BA37D10F-8413-4971-A70A-B44C65AB0A3E}" type="sibTrans" cxnId="{EB3C75E9-32F6-4E87-A3C1-AEAA96A21EEF}">
      <dgm:prSet/>
      <dgm:spPr/>
      <dgm:t>
        <a:bodyPr/>
        <a:lstStyle/>
        <a:p>
          <a:endParaRPr lang="fr-FR" sz="2800"/>
        </a:p>
      </dgm:t>
    </dgm:pt>
    <dgm:pt modelId="{1A3EEC0A-22D9-40F9-A9C1-74B61778C684}">
      <dgm:prSet phldrT="[Texte]" custT="1"/>
      <dgm:spPr/>
      <dgm:t>
        <a:bodyPr/>
        <a:lstStyle/>
        <a:p>
          <a:r>
            <a:rPr lang="fr-FR" sz="2000" dirty="0" smtClean="0"/>
            <a:t>KPI </a:t>
          </a:r>
          <a:r>
            <a:rPr lang="fr-FR" sz="2000" dirty="0" err="1" smtClean="0"/>
            <a:t>checking</a:t>
          </a:r>
          <a:r>
            <a:rPr lang="fr-FR" sz="2000" dirty="0" smtClean="0"/>
            <a:t> and service </a:t>
          </a:r>
          <a:r>
            <a:rPr lang="fr-FR" sz="2000" dirty="0" err="1" smtClean="0"/>
            <a:t>updating</a:t>
          </a:r>
          <a:endParaRPr lang="fr-FR" sz="2000" dirty="0"/>
        </a:p>
      </dgm:t>
    </dgm:pt>
    <dgm:pt modelId="{5D31FC8C-0108-4E58-9FDC-C068FA6DC68D}" type="parTrans" cxnId="{DF47A946-0AFD-4A51-A081-CCFC772EA936}">
      <dgm:prSet/>
      <dgm:spPr/>
      <dgm:t>
        <a:bodyPr/>
        <a:lstStyle/>
        <a:p>
          <a:endParaRPr lang="fr-FR" sz="2800"/>
        </a:p>
      </dgm:t>
    </dgm:pt>
    <dgm:pt modelId="{543B7FAB-B5A1-40D3-A31B-7BA38ECE3D87}" type="sibTrans" cxnId="{DF47A946-0AFD-4A51-A081-CCFC772EA936}">
      <dgm:prSet/>
      <dgm:spPr/>
      <dgm:t>
        <a:bodyPr/>
        <a:lstStyle/>
        <a:p>
          <a:endParaRPr lang="fr-FR" sz="2800"/>
        </a:p>
      </dgm:t>
    </dgm:pt>
    <dgm:pt modelId="{39561A7B-A59C-4560-AA06-5AB0109483B5}" type="pres">
      <dgm:prSet presAssocID="{2C6083CD-B4F6-41BE-9DC2-774FC1E7B54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F3B07EF5-B262-47D4-A04C-E5EC57383C73}" type="pres">
      <dgm:prSet presAssocID="{13394EF4-F87F-4261-962B-C4FA39228DBB}" presName="composite" presStyleCnt="0"/>
      <dgm:spPr/>
      <dgm:t>
        <a:bodyPr/>
        <a:lstStyle/>
        <a:p>
          <a:endParaRPr lang="fr-FR"/>
        </a:p>
      </dgm:t>
    </dgm:pt>
    <dgm:pt modelId="{C2A2118C-6E2B-4FBA-B30F-4701BEA27C5A}" type="pres">
      <dgm:prSet presAssocID="{13394EF4-F87F-4261-962B-C4FA39228DBB}" presName="LShape" presStyleLbl="alignNode1" presStyleIdx="0" presStyleCnt="13"/>
      <dgm:spPr/>
      <dgm:t>
        <a:bodyPr/>
        <a:lstStyle/>
        <a:p>
          <a:endParaRPr lang="fr-FR"/>
        </a:p>
      </dgm:t>
    </dgm:pt>
    <dgm:pt modelId="{40D0AC2D-BD47-4D6E-AE6E-C860C878428F}" type="pres">
      <dgm:prSet presAssocID="{13394EF4-F87F-4261-962B-C4FA39228DBB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2365CCC-BC29-46E9-B083-62086B31D309}" type="pres">
      <dgm:prSet presAssocID="{13394EF4-F87F-4261-962B-C4FA39228DBB}" presName="Triangle" presStyleLbl="alignNode1" presStyleIdx="1" presStyleCnt="13"/>
      <dgm:spPr/>
      <dgm:t>
        <a:bodyPr/>
        <a:lstStyle/>
        <a:p>
          <a:endParaRPr lang="fr-FR"/>
        </a:p>
      </dgm:t>
    </dgm:pt>
    <dgm:pt modelId="{68A935A2-B8E5-4821-98CF-72A61C437765}" type="pres">
      <dgm:prSet presAssocID="{1C3CC8B4-9C8D-42FA-BEBD-BE33640A7304}" presName="sibTrans" presStyleCnt="0"/>
      <dgm:spPr/>
      <dgm:t>
        <a:bodyPr/>
        <a:lstStyle/>
        <a:p>
          <a:endParaRPr lang="fr-FR"/>
        </a:p>
      </dgm:t>
    </dgm:pt>
    <dgm:pt modelId="{8C527B30-AA8A-4EF2-9DE6-7A79BD49E696}" type="pres">
      <dgm:prSet presAssocID="{1C3CC8B4-9C8D-42FA-BEBD-BE33640A7304}" presName="space" presStyleCnt="0"/>
      <dgm:spPr/>
      <dgm:t>
        <a:bodyPr/>
        <a:lstStyle/>
        <a:p>
          <a:endParaRPr lang="fr-FR"/>
        </a:p>
      </dgm:t>
    </dgm:pt>
    <dgm:pt modelId="{701A2802-95C7-419D-AA93-3D8F618FC9A4}" type="pres">
      <dgm:prSet presAssocID="{C8017B3A-5E07-48B7-BB69-995911252642}" presName="composite" presStyleCnt="0"/>
      <dgm:spPr/>
      <dgm:t>
        <a:bodyPr/>
        <a:lstStyle/>
        <a:p>
          <a:endParaRPr lang="fr-FR"/>
        </a:p>
      </dgm:t>
    </dgm:pt>
    <dgm:pt modelId="{BFA2CE61-5766-4609-9740-154B013A5066}" type="pres">
      <dgm:prSet presAssocID="{C8017B3A-5E07-48B7-BB69-995911252642}" presName="LShape" presStyleLbl="alignNode1" presStyleIdx="2" presStyleCnt="13"/>
      <dgm:spPr/>
      <dgm:t>
        <a:bodyPr/>
        <a:lstStyle/>
        <a:p>
          <a:endParaRPr lang="fr-FR"/>
        </a:p>
      </dgm:t>
    </dgm:pt>
    <dgm:pt modelId="{8CD62B3A-3D02-4D59-88C5-72EC0FDAF520}" type="pres">
      <dgm:prSet presAssocID="{C8017B3A-5E07-48B7-BB69-995911252642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508EB6E-2BBC-41A2-B79B-54C9177715DD}" type="pres">
      <dgm:prSet presAssocID="{C8017B3A-5E07-48B7-BB69-995911252642}" presName="Triangle" presStyleLbl="alignNode1" presStyleIdx="3" presStyleCnt="13"/>
      <dgm:spPr/>
      <dgm:t>
        <a:bodyPr/>
        <a:lstStyle/>
        <a:p>
          <a:endParaRPr lang="fr-FR"/>
        </a:p>
      </dgm:t>
    </dgm:pt>
    <dgm:pt modelId="{AD93632C-D3EB-4B11-9478-E0A5AD07B23B}" type="pres">
      <dgm:prSet presAssocID="{BA37D10F-8413-4971-A70A-B44C65AB0A3E}" presName="sibTrans" presStyleCnt="0"/>
      <dgm:spPr/>
      <dgm:t>
        <a:bodyPr/>
        <a:lstStyle/>
        <a:p>
          <a:endParaRPr lang="fr-FR"/>
        </a:p>
      </dgm:t>
    </dgm:pt>
    <dgm:pt modelId="{083A1E95-5B4F-421B-AE13-16558ED8ADB8}" type="pres">
      <dgm:prSet presAssocID="{BA37D10F-8413-4971-A70A-B44C65AB0A3E}" presName="space" presStyleCnt="0"/>
      <dgm:spPr/>
      <dgm:t>
        <a:bodyPr/>
        <a:lstStyle/>
        <a:p>
          <a:endParaRPr lang="fr-FR"/>
        </a:p>
      </dgm:t>
    </dgm:pt>
    <dgm:pt modelId="{ED2105BC-AC89-483B-B353-613527E7348F}" type="pres">
      <dgm:prSet presAssocID="{AF01D84E-13BE-4DA1-B827-68EC9834E9C8}" presName="composite" presStyleCnt="0"/>
      <dgm:spPr/>
      <dgm:t>
        <a:bodyPr/>
        <a:lstStyle/>
        <a:p>
          <a:endParaRPr lang="fr-FR"/>
        </a:p>
      </dgm:t>
    </dgm:pt>
    <dgm:pt modelId="{12D768EC-0BE9-4D49-A5F6-AF2DA324FC9D}" type="pres">
      <dgm:prSet presAssocID="{AF01D84E-13BE-4DA1-B827-68EC9834E9C8}" presName="LShape" presStyleLbl="alignNode1" presStyleIdx="4" presStyleCnt="13"/>
      <dgm:spPr/>
      <dgm:t>
        <a:bodyPr/>
        <a:lstStyle/>
        <a:p>
          <a:endParaRPr lang="fr-FR"/>
        </a:p>
      </dgm:t>
    </dgm:pt>
    <dgm:pt modelId="{7E3301EE-EDFA-4ABC-838E-75C06A670CD9}" type="pres">
      <dgm:prSet presAssocID="{AF01D84E-13BE-4DA1-B827-68EC9834E9C8}" presName="ParentText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ECC2F14-549A-45D4-912C-BC4A3819152B}" type="pres">
      <dgm:prSet presAssocID="{AF01D84E-13BE-4DA1-B827-68EC9834E9C8}" presName="Triangle" presStyleLbl="alignNode1" presStyleIdx="5" presStyleCnt="13"/>
      <dgm:spPr/>
      <dgm:t>
        <a:bodyPr/>
        <a:lstStyle/>
        <a:p>
          <a:endParaRPr lang="fr-FR"/>
        </a:p>
      </dgm:t>
    </dgm:pt>
    <dgm:pt modelId="{06956177-464A-46D4-B008-9D13AEE0D836}" type="pres">
      <dgm:prSet presAssocID="{231371C3-38A0-48CA-8215-6879B473893A}" presName="sibTrans" presStyleCnt="0"/>
      <dgm:spPr/>
      <dgm:t>
        <a:bodyPr/>
        <a:lstStyle/>
        <a:p>
          <a:endParaRPr lang="fr-FR"/>
        </a:p>
      </dgm:t>
    </dgm:pt>
    <dgm:pt modelId="{8C06C2F4-9A55-40DE-831D-55EE615EDB94}" type="pres">
      <dgm:prSet presAssocID="{231371C3-38A0-48CA-8215-6879B473893A}" presName="space" presStyleCnt="0"/>
      <dgm:spPr/>
      <dgm:t>
        <a:bodyPr/>
        <a:lstStyle/>
        <a:p>
          <a:endParaRPr lang="fr-FR"/>
        </a:p>
      </dgm:t>
    </dgm:pt>
    <dgm:pt modelId="{3BD00846-7C35-4E51-A798-34A6A401E611}" type="pres">
      <dgm:prSet presAssocID="{6823C2F5-95B0-415B-8869-08B00553741E}" presName="composite" presStyleCnt="0"/>
      <dgm:spPr/>
      <dgm:t>
        <a:bodyPr/>
        <a:lstStyle/>
        <a:p>
          <a:endParaRPr lang="fr-FR"/>
        </a:p>
      </dgm:t>
    </dgm:pt>
    <dgm:pt modelId="{FF48214C-FF0F-4104-B99F-908859A90A7C}" type="pres">
      <dgm:prSet presAssocID="{6823C2F5-95B0-415B-8869-08B00553741E}" presName="LShape" presStyleLbl="alignNode1" presStyleIdx="6" presStyleCnt="13"/>
      <dgm:spPr/>
      <dgm:t>
        <a:bodyPr/>
        <a:lstStyle/>
        <a:p>
          <a:endParaRPr lang="fr-FR"/>
        </a:p>
      </dgm:t>
    </dgm:pt>
    <dgm:pt modelId="{9341E609-A875-4AA0-865B-BE09F6F47AE4}" type="pres">
      <dgm:prSet presAssocID="{6823C2F5-95B0-415B-8869-08B00553741E}" presName="ParentText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38A621B-6E2A-4713-8102-76CBD7BF8E07}" type="pres">
      <dgm:prSet presAssocID="{6823C2F5-95B0-415B-8869-08B00553741E}" presName="Triangle" presStyleLbl="alignNode1" presStyleIdx="7" presStyleCnt="13"/>
      <dgm:spPr/>
      <dgm:t>
        <a:bodyPr/>
        <a:lstStyle/>
        <a:p>
          <a:endParaRPr lang="fr-FR"/>
        </a:p>
      </dgm:t>
    </dgm:pt>
    <dgm:pt modelId="{F72954CC-5210-4E6B-BD24-E6781A2C2D99}" type="pres">
      <dgm:prSet presAssocID="{262FEF13-B2E9-46D6-AE06-8047DD5B4074}" presName="sibTrans" presStyleCnt="0"/>
      <dgm:spPr/>
      <dgm:t>
        <a:bodyPr/>
        <a:lstStyle/>
        <a:p>
          <a:endParaRPr lang="fr-FR"/>
        </a:p>
      </dgm:t>
    </dgm:pt>
    <dgm:pt modelId="{3E0881BB-4A0B-4FAB-9527-AE279949A74D}" type="pres">
      <dgm:prSet presAssocID="{262FEF13-B2E9-46D6-AE06-8047DD5B4074}" presName="space" presStyleCnt="0"/>
      <dgm:spPr/>
      <dgm:t>
        <a:bodyPr/>
        <a:lstStyle/>
        <a:p>
          <a:endParaRPr lang="fr-FR"/>
        </a:p>
      </dgm:t>
    </dgm:pt>
    <dgm:pt modelId="{5E30EC65-EB41-455B-A133-DABF2252FD95}" type="pres">
      <dgm:prSet presAssocID="{A68918DF-D307-459C-924B-41F9D6B176DD}" presName="composite" presStyleCnt="0"/>
      <dgm:spPr/>
      <dgm:t>
        <a:bodyPr/>
        <a:lstStyle/>
        <a:p>
          <a:endParaRPr lang="fr-FR"/>
        </a:p>
      </dgm:t>
    </dgm:pt>
    <dgm:pt modelId="{AAF3895C-93E7-4103-A3F4-4D8917D84752}" type="pres">
      <dgm:prSet presAssocID="{A68918DF-D307-459C-924B-41F9D6B176DD}" presName="LShape" presStyleLbl="alignNode1" presStyleIdx="8" presStyleCnt="13"/>
      <dgm:spPr/>
      <dgm:t>
        <a:bodyPr/>
        <a:lstStyle/>
        <a:p>
          <a:endParaRPr lang="fr-FR"/>
        </a:p>
      </dgm:t>
    </dgm:pt>
    <dgm:pt modelId="{0F0703B9-EEEA-4FC7-B599-0242B626777E}" type="pres">
      <dgm:prSet presAssocID="{A68918DF-D307-459C-924B-41F9D6B176DD}" presName="ParentText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D2C3EE-0037-469B-BB67-14D046EB4F08}" type="pres">
      <dgm:prSet presAssocID="{A68918DF-D307-459C-924B-41F9D6B176DD}" presName="Triangle" presStyleLbl="alignNode1" presStyleIdx="9" presStyleCnt="13"/>
      <dgm:spPr/>
      <dgm:t>
        <a:bodyPr/>
        <a:lstStyle/>
        <a:p>
          <a:endParaRPr lang="fr-FR"/>
        </a:p>
      </dgm:t>
    </dgm:pt>
    <dgm:pt modelId="{0FE43C1D-0CBA-42E7-8AE9-F38AE4131A1D}" type="pres">
      <dgm:prSet presAssocID="{0559169A-073C-4BAB-8CD0-B7450DBD107F}" presName="sibTrans" presStyleCnt="0"/>
      <dgm:spPr/>
      <dgm:t>
        <a:bodyPr/>
        <a:lstStyle/>
        <a:p>
          <a:endParaRPr lang="fr-FR"/>
        </a:p>
      </dgm:t>
    </dgm:pt>
    <dgm:pt modelId="{6C79E5AC-D82B-46C7-9017-D7439043CAA1}" type="pres">
      <dgm:prSet presAssocID="{0559169A-073C-4BAB-8CD0-B7450DBD107F}" presName="space" presStyleCnt="0"/>
      <dgm:spPr/>
      <dgm:t>
        <a:bodyPr/>
        <a:lstStyle/>
        <a:p>
          <a:endParaRPr lang="fr-FR"/>
        </a:p>
      </dgm:t>
    </dgm:pt>
    <dgm:pt modelId="{B03782DF-EF7A-492C-ADB2-5A770AFC457A}" type="pres">
      <dgm:prSet presAssocID="{6EC2FD6B-F506-43A5-BCD4-02989BCE24C4}" presName="composite" presStyleCnt="0"/>
      <dgm:spPr/>
      <dgm:t>
        <a:bodyPr/>
        <a:lstStyle/>
        <a:p>
          <a:endParaRPr lang="fr-FR"/>
        </a:p>
      </dgm:t>
    </dgm:pt>
    <dgm:pt modelId="{8FB534E3-B2B2-4A6A-844B-057EF8DCD6AF}" type="pres">
      <dgm:prSet presAssocID="{6EC2FD6B-F506-43A5-BCD4-02989BCE24C4}" presName="LShape" presStyleLbl="alignNode1" presStyleIdx="10" presStyleCnt="13"/>
      <dgm:spPr/>
      <dgm:t>
        <a:bodyPr/>
        <a:lstStyle/>
        <a:p>
          <a:endParaRPr lang="fr-FR"/>
        </a:p>
      </dgm:t>
    </dgm:pt>
    <dgm:pt modelId="{3D5DD342-115B-4AF1-A4DF-7EA96C0BC562}" type="pres">
      <dgm:prSet presAssocID="{6EC2FD6B-F506-43A5-BCD4-02989BCE24C4}" presName="ParentText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3929C0B-D4D8-495C-ACA6-214D92A8DEDD}" type="pres">
      <dgm:prSet presAssocID="{6EC2FD6B-F506-43A5-BCD4-02989BCE24C4}" presName="Triangle" presStyleLbl="alignNode1" presStyleIdx="11" presStyleCnt="13"/>
      <dgm:spPr/>
    </dgm:pt>
    <dgm:pt modelId="{2E9C593A-6051-4A5C-A73C-31357F509C64}" type="pres">
      <dgm:prSet presAssocID="{3947934B-23EF-472F-AAC7-5744718A2DCD}" presName="sibTrans" presStyleCnt="0"/>
      <dgm:spPr/>
    </dgm:pt>
    <dgm:pt modelId="{9221B6E2-64A6-4A70-9276-F674E477A279}" type="pres">
      <dgm:prSet presAssocID="{3947934B-23EF-472F-AAC7-5744718A2DCD}" presName="space" presStyleCnt="0"/>
      <dgm:spPr/>
    </dgm:pt>
    <dgm:pt modelId="{5EADBF5D-B18E-4F69-A526-0304A8449154}" type="pres">
      <dgm:prSet presAssocID="{1A3EEC0A-22D9-40F9-A9C1-74B61778C684}" presName="composite" presStyleCnt="0"/>
      <dgm:spPr/>
    </dgm:pt>
    <dgm:pt modelId="{55F77424-7FEF-491E-B522-C35D6100922E}" type="pres">
      <dgm:prSet presAssocID="{1A3EEC0A-22D9-40F9-A9C1-74B61778C684}" presName="LShape" presStyleLbl="alignNode1" presStyleIdx="12" presStyleCnt="13"/>
      <dgm:spPr/>
    </dgm:pt>
    <dgm:pt modelId="{35257322-FADB-4629-963A-57B6DEF17262}" type="pres">
      <dgm:prSet presAssocID="{1A3EEC0A-22D9-40F9-A9C1-74B61778C684}" presName="ParentText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B8D3852-8DA3-4A29-B500-9871D5E874C1}" type="presOf" srcId="{2C6083CD-B4F6-41BE-9DC2-774FC1E7B541}" destId="{39561A7B-A59C-4560-AA06-5AB0109483B5}" srcOrd="0" destOrd="0" presId="urn:microsoft.com/office/officeart/2009/3/layout/StepUpProcess"/>
    <dgm:cxn modelId="{2F3B6E75-A5B6-4DD5-9378-4581D9702B58}" type="presOf" srcId="{6823C2F5-95B0-415B-8869-08B00553741E}" destId="{9341E609-A875-4AA0-865B-BE09F6F47AE4}" srcOrd="0" destOrd="0" presId="urn:microsoft.com/office/officeart/2009/3/layout/StepUpProcess"/>
    <dgm:cxn modelId="{2BD15B5C-4681-4426-ABB2-F5A8DBC57F95}" type="presOf" srcId="{6EC2FD6B-F506-43A5-BCD4-02989BCE24C4}" destId="{3D5DD342-115B-4AF1-A4DF-7EA96C0BC562}" srcOrd="0" destOrd="0" presId="urn:microsoft.com/office/officeart/2009/3/layout/StepUpProcess"/>
    <dgm:cxn modelId="{0D2BB48D-854D-43D3-BBBC-D2F9C46CED98}" srcId="{2C6083CD-B4F6-41BE-9DC2-774FC1E7B541}" destId="{AF01D84E-13BE-4DA1-B827-68EC9834E9C8}" srcOrd="2" destOrd="0" parTransId="{9E6660C0-9CFC-4CD4-B857-BC0FF0C10B81}" sibTransId="{231371C3-38A0-48CA-8215-6879B473893A}"/>
    <dgm:cxn modelId="{4F0F18C5-73DE-4F9E-81AB-95AB5D4EAA6E}" type="presOf" srcId="{A68918DF-D307-459C-924B-41F9D6B176DD}" destId="{0F0703B9-EEEA-4FC7-B599-0242B626777E}" srcOrd="0" destOrd="0" presId="urn:microsoft.com/office/officeart/2009/3/layout/StepUpProcess"/>
    <dgm:cxn modelId="{DF47A946-0AFD-4A51-A081-CCFC772EA936}" srcId="{2C6083CD-B4F6-41BE-9DC2-774FC1E7B541}" destId="{1A3EEC0A-22D9-40F9-A9C1-74B61778C684}" srcOrd="6" destOrd="0" parTransId="{5D31FC8C-0108-4E58-9FDC-C068FA6DC68D}" sibTransId="{543B7FAB-B5A1-40D3-A31B-7BA38ECE3D87}"/>
    <dgm:cxn modelId="{EB3C75E9-32F6-4E87-A3C1-AEAA96A21EEF}" srcId="{2C6083CD-B4F6-41BE-9DC2-774FC1E7B541}" destId="{C8017B3A-5E07-48B7-BB69-995911252642}" srcOrd="1" destOrd="0" parTransId="{97B62324-7FD5-47D3-B334-1AD4C3CB2A60}" sibTransId="{BA37D10F-8413-4971-A70A-B44C65AB0A3E}"/>
    <dgm:cxn modelId="{52427DEF-4E6E-497B-BEB2-43E397D9C68B}" type="presOf" srcId="{AF01D84E-13BE-4DA1-B827-68EC9834E9C8}" destId="{7E3301EE-EDFA-4ABC-838E-75C06A670CD9}" srcOrd="0" destOrd="0" presId="urn:microsoft.com/office/officeart/2009/3/layout/StepUpProcess"/>
    <dgm:cxn modelId="{FE827CC5-BB8B-44BC-A0E1-F48E83984813}" srcId="{2C6083CD-B4F6-41BE-9DC2-774FC1E7B541}" destId="{A68918DF-D307-459C-924B-41F9D6B176DD}" srcOrd="4" destOrd="0" parTransId="{1486D573-8334-4C93-8529-A714D776A2E3}" sibTransId="{0559169A-073C-4BAB-8CD0-B7450DBD107F}"/>
    <dgm:cxn modelId="{C013C118-61BD-4C53-BF50-D295802414F8}" type="presOf" srcId="{13394EF4-F87F-4261-962B-C4FA39228DBB}" destId="{40D0AC2D-BD47-4D6E-AE6E-C860C878428F}" srcOrd="0" destOrd="0" presId="urn:microsoft.com/office/officeart/2009/3/layout/StepUpProcess"/>
    <dgm:cxn modelId="{4E5346A0-A16B-4EA8-A9C1-B156D01A7553}" type="presOf" srcId="{1A3EEC0A-22D9-40F9-A9C1-74B61778C684}" destId="{35257322-FADB-4629-963A-57B6DEF17262}" srcOrd="0" destOrd="0" presId="urn:microsoft.com/office/officeart/2009/3/layout/StepUpProcess"/>
    <dgm:cxn modelId="{AE6D9BE8-ECA9-4A3F-B104-EC209A7A8C4D}" srcId="{2C6083CD-B4F6-41BE-9DC2-774FC1E7B541}" destId="{6EC2FD6B-F506-43A5-BCD4-02989BCE24C4}" srcOrd="5" destOrd="0" parTransId="{62778AB5-ECB0-4686-BEE4-256EF18505CF}" sibTransId="{3947934B-23EF-472F-AAC7-5744718A2DCD}"/>
    <dgm:cxn modelId="{22A6A59B-BD3E-4C27-887A-F7BD67934D96}" srcId="{2C6083CD-B4F6-41BE-9DC2-774FC1E7B541}" destId="{6823C2F5-95B0-415B-8869-08B00553741E}" srcOrd="3" destOrd="0" parTransId="{818922B9-7CB2-4783-8BD1-C5B8773B2619}" sibTransId="{262FEF13-B2E9-46D6-AE06-8047DD5B4074}"/>
    <dgm:cxn modelId="{2E28BC38-5111-4B33-9409-EE448C4C8F96}" type="presOf" srcId="{C8017B3A-5E07-48B7-BB69-995911252642}" destId="{8CD62B3A-3D02-4D59-88C5-72EC0FDAF520}" srcOrd="0" destOrd="0" presId="urn:microsoft.com/office/officeart/2009/3/layout/StepUpProcess"/>
    <dgm:cxn modelId="{B254117A-1E2B-409F-9DEF-FB643A6C458E}" srcId="{2C6083CD-B4F6-41BE-9DC2-774FC1E7B541}" destId="{13394EF4-F87F-4261-962B-C4FA39228DBB}" srcOrd="0" destOrd="0" parTransId="{DB0B960D-BFE8-4358-A1E2-BB74E8A1AA4E}" sibTransId="{1C3CC8B4-9C8D-42FA-BEBD-BE33640A7304}"/>
    <dgm:cxn modelId="{42C76169-7138-4ED8-9CA4-B86AE4D1FF79}" type="presParOf" srcId="{39561A7B-A59C-4560-AA06-5AB0109483B5}" destId="{F3B07EF5-B262-47D4-A04C-E5EC57383C73}" srcOrd="0" destOrd="0" presId="urn:microsoft.com/office/officeart/2009/3/layout/StepUpProcess"/>
    <dgm:cxn modelId="{BAB259EB-566F-4BE3-BFD1-435666551183}" type="presParOf" srcId="{F3B07EF5-B262-47D4-A04C-E5EC57383C73}" destId="{C2A2118C-6E2B-4FBA-B30F-4701BEA27C5A}" srcOrd="0" destOrd="0" presId="urn:microsoft.com/office/officeart/2009/3/layout/StepUpProcess"/>
    <dgm:cxn modelId="{EA68F838-05DF-415C-A856-5711ED8401E9}" type="presParOf" srcId="{F3B07EF5-B262-47D4-A04C-E5EC57383C73}" destId="{40D0AC2D-BD47-4D6E-AE6E-C860C878428F}" srcOrd="1" destOrd="0" presId="urn:microsoft.com/office/officeart/2009/3/layout/StepUpProcess"/>
    <dgm:cxn modelId="{60ACEFDE-CC32-46A5-86C9-8D606A21E2D7}" type="presParOf" srcId="{F3B07EF5-B262-47D4-A04C-E5EC57383C73}" destId="{22365CCC-BC29-46E9-B083-62086B31D309}" srcOrd="2" destOrd="0" presId="urn:microsoft.com/office/officeart/2009/3/layout/StepUpProcess"/>
    <dgm:cxn modelId="{BFFEEA3A-4697-41C4-A3EF-B4FC26553EE8}" type="presParOf" srcId="{39561A7B-A59C-4560-AA06-5AB0109483B5}" destId="{68A935A2-B8E5-4821-98CF-72A61C437765}" srcOrd="1" destOrd="0" presId="urn:microsoft.com/office/officeart/2009/3/layout/StepUpProcess"/>
    <dgm:cxn modelId="{39F1D709-E0B1-4668-9207-68E8504F319A}" type="presParOf" srcId="{68A935A2-B8E5-4821-98CF-72A61C437765}" destId="{8C527B30-AA8A-4EF2-9DE6-7A79BD49E696}" srcOrd="0" destOrd="0" presId="urn:microsoft.com/office/officeart/2009/3/layout/StepUpProcess"/>
    <dgm:cxn modelId="{7EEEBCF8-1798-4105-9E6F-4BC67C33E555}" type="presParOf" srcId="{39561A7B-A59C-4560-AA06-5AB0109483B5}" destId="{701A2802-95C7-419D-AA93-3D8F618FC9A4}" srcOrd="2" destOrd="0" presId="urn:microsoft.com/office/officeart/2009/3/layout/StepUpProcess"/>
    <dgm:cxn modelId="{4E4373FC-20E6-4CCF-9EBD-99A63D4DFF47}" type="presParOf" srcId="{701A2802-95C7-419D-AA93-3D8F618FC9A4}" destId="{BFA2CE61-5766-4609-9740-154B013A5066}" srcOrd="0" destOrd="0" presId="urn:microsoft.com/office/officeart/2009/3/layout/StepUpProcess"/>
    <dgm:cxn modelId="{49AC3E0B-5281-45B7-9BB6-B946571AD9B6}" type="presParOf" srcId="{701A2802-95C7-419D-AA93-3D8F618FC9A4}" destId="{8CD62B3A-3D02-4D59-88C5-72EC0FDAF520}" srcOrd="1" destOrd="0" presId="urn:microsoft.com/office/officeart/2009/3/layout/StepUpProcess"/>
    <dgm:cxn modelId="{583CECF3-2683-48C4-98A8-FAC4E61F02E0}" type="presParOf" srcId="{701A2802-95C7-419D-AA93-3D8F618FC9A4}" destId="{C508EB6E-2BBC-41A2-B79B-54C9177715DD}" srcOrd="2" destOrd="0" presId="urn:microsoft.com/office/officeart/2009/3/layout/StepUpProcess"/>
    <dgm:cxn modelId="{C2777074-AD45-4AC0-8BB9-A7B8AB316111}" type="presParOf" srcId="{39561A7B-A59C-4560-AA06-5AB0109483B5}" destId="{AD93632C-D3EB-4B11-9478-E0A5AD07B23B}" srcOrd="3" destOrd="0" presId="urn:microsoft.com/office/officeart/2009/3/layout/StepUpProcess"/>
    <dgm:cxn modelId="{1C503C25-37B5-40C0-822A-16CA406F7AFF}" type="presParOf" srcId="{AD93632C-D3EB-4B11-9478-E0A5AD07B23B}" destId="{083A1E95-5B4F-421B-AE13-16558ED8ADB8}" srcOrd="0" destOrd="0" presId="urn:microsoft.com/office/officeart/2009/3/layout/StepUpProcess"/>
    <dgm:cxn modelId="{C2D3E0D0-F5D0-48E8-98B4-31F4592FD9FD}" type="presParOf" srcId="{39561A7B-A59C-4560-AA06-5AB0109483B5}" destId="{ED2105BC-AC89-483B-B353-613527E7348F}" srcOrd="4" destOrd="0" presId="urn:microsoft.com/office/officeart/2009/3/layout/StepUpProcess"/>
    <dgm:cxn modelId="{317F820F-11FF-4E26-8E7D-AA675ABF5C24}" type="presParOf" srcId="{ED2105BC-AC89-483B-B353-613527E7348F}" destId="{12D768EC-0BE9-4D49-A5F6-AF2DA324FC9D}" srcOrd="0" destOrd="0" presId="urn:microsoft.com/office/officeart/2009/3/layout/StepUpProcess"/>
    <dgm:cxn modelId="{F54C1378-8A99-4EC1-9349-038E793673DD}" type="presParOf" srcId="{ED2105BC-AC89-483B-B353-613527E7348F}" destId="{7E3301EE-EDFA-4ABC-838E-75C06A670CD9}" srcOrd="1" destOrd="0" presId="urn:microsoft.com/office/officeart/2009/3/layout/StepUpProcess"/>
    <dgm:cxn modelId="{0BB8D4D0-0ECA-4F96-898E-5647E6E65B00}" type="presParOf" srcId="{ED2105BC-AC89-483B-B353-613527E7348F}" destId="{DECC2F14-549A-45D4-912C-BC4A3819152B}" srcOrd="2" destOrd="0" presId="urn:microsoft.com/office/officeart/2009/3/layout/StepUpProcess"/>
    <dgm:cxn modelId="{DCAB670C-745E-4D60-A29D-57B2EE208825}" type="presParOf" srcId="{39561A7B-A59C-4560-AA06-5AB0109483B5}" destId="{06956177-464A-46D4-B008-9D13AEE0D836}" srcOrd="5" destOrd="0" presId="urn:microsoft.com/office/officeart/2009/3/layout/StepUpProcess"/>
    <dgm:cxn modelId="{7E09C2AF-1C87-4123-A9F5-1C11857C73B3}" type="presParOf" srcId="{06956177-464A-46D4-B008-9D13AEE0D836}" destId="{8C06C2F4-9A55-40DE-831D-55EE615EDB94}" srcOrd="0" destOrd="0" presId="urn:microsoft.com/office/officeart/2009/3/layout/StepUpProcess"/>
    <dgm:cxn modelId="{1779B99A-13A8-4C14-8EEA-63614742292E}" type="presParOf" srcId="{39561A7B-A59C-4560-AA06-5AB0109483B5}" destId="{3BD00846-7C35-4E51-A798-34A6A401E611}" srcOrd="6" destOrd="0" presId="urn:microsoft.com/office/officeart/2009/3/layout/StepUpProcess"/>
    <dgm:cxn modelId="{F4B6380D-0A4D-401D-A79D-A22E5DCB1780}" type="presParOf" srcId="{3BD00846-7C35-4E51-A798-34A6A401E611}" destId="{FF48214C-FF0F-4104-B99F-908859A90A7C}" srcOrd="0" destOrd="0" presId="urn:microsoft.com/office/officeart/2009/3/layout/StepUpProcess"/>
    <dgm:cxn modelId="{E14A83DE-8EEC-43DE-A95B-C269874FD3EC}" type="presParOf" srcId="{3BD00846-7C35-4E51-A798-34A6A401E611}" destId="{9341E609-A875-4AA0-865B-BE09F6F47AE4}" srcOrd="1" destOrd="0" presId="urn:microsoft.com/office/officeart/2009/3/layout/StepUpProcess"/>
    <dgm:cxn modelId="{2D12110B-2EAF-43B9-B3A3-7A4D99AE5F52}" type="presParOf" srcId="{3BD00846-7C35-4E51-A798-34A6A401E611}" destId="{538A621B-6E2A-4713-8102-76CBD7BF8E07}" srcOrd="2" destOrd="0" presId="urn:microsoft.com/office/officeart/2009/3/layout/StepUpProcess"/>
    <dgm:cxn modelId="{CCFC7F29-B02B-413A-B7E7-E433A02BBECA}" type="presParOf" srcId="{39561A7B-A59C-4560-AA06-5AB0109483B5}" destId="{F72954CC-5210-4E6B-BD24-E6781A2C2D99}" srcOrd="7" destOrd="0" presId="urn:microsoft.com/office/officeart/2009/3/layout/StepUpProcess"/>
    <dgm:cxn modelId="{40C9B37C-836E-4C58-85F6-3884DB2EC47E}" type="presParOf" srcId="{F72954CC-5210-4E6B-BD24-E6781A2C2D99}" destId="{3E0881BB-4A0B-4FAB-9527-AE279949A74D}" srcOrd="0" destOrd="0" presId="urn:microsoft.com/office/officeart/2009/3/layout/StepUpProcess"/>
    <dgm:cxn modelId="{8A0F8AF8-19BA-468F-8DDF-DF1BA82B01FA}" type="presParOf" srcId="{39561A7B-A59C-4560-AA06-5AB0109483B5}" destId="{5E30EC65-EB41-455B-A133-DABF2252FD95}" srcOrd="8" destOrd="0" presId="urn:microsoft.com/office/officeart/2009/3/layout/StepUpProcess"/>
    <dgm:cxn modelId="{6B87B7CC-8AF3-4549-A518-DA77C91A0BC1}" type="presParOf" srcId="{5E30EC65-EB41-455B-A133-DABF2252FD95}" destId="{AAF3895C-93E7-4103-A3F4-4D8917D84752}" srcOrd="0" destOrd="0" presId="urn:microsoft.com/office/officeart/2009/3/layout/StepUpProcess"/>
    <dgm:cxn modelId="{CB11FDD8-479D-44DA-8732-AE589849F970}" type="presParOf" srcId="{5E30EC65-EB41-455B-A133-DABF2252FD95}" destId="{0F0703B9-EEEA-4FC7-B599-0242B626777E}" srcOrd="1" destOrd="0" presId="urn:microsoft.com/office/officeart/2009/3/layout/StepUpProcess"/>
    <dgm:cxn modelId="{EE083ECF-0CA3-4571-A281-C4B2AA54A88C}" type="presParOf" srcId="{5E30EC65-EB41-455B-A133-DABF2252FD95}" destId="{1DD2C3EE-0037-469B-BB67-14D046EB4F08}" srcOrd="2" destOrd="0" presId="urn:microsoft.com/office/officeart/2009/3/layout/StepUpProcess"/>
    <dgm:cxn modelId="{0161FF46-A9B2-4C84-A711-82C0A7B21E94}" type="presParOf" srcId="{39561A7B-A59C-4560-AA06-5AB0109483B5}" destId="{0FE43C1D-0CBA-42E7-8AE9-F38AE4131A1D}" srcOrd="9" destOrd="0" presId="urn:microsoft.com/office/officeart/2009/3/layout/StepUpProcess"/>
    <dgm:cxn modelId="{01CD8A74-E9BE-41C7-8FCA-99C61C24156B}" type="presParOf" srcId="{0FE43C1D-0CBA-42E7-8AE9-F38AE4131A1D}" destId="{6C79E5AC-D82B-46C7-9017-D7439043CAA1}" srcOrd="0" destOrd="0" presId="urn:microsoft.com/office/officeart/2009/3/layout/StepUpProcess"/>
    <dgm:cxn modelId="{925AC80F-6535-49D7-B5FF-181EE331E843}" type="presParOf" srcId="{39561A7B-A59C-4560-AA06-5AB0109483B5}" destId="{B03782DF-EF7A-492C-ADB2-5A770AFC457A}" srcOrd="10" destOrd="0" presId="urn:microsoft.com/office/officeart/2009/3/layout/StepUpProcess"/>
    <dgm:cxn modelId="{859B7294-0E0B-4E4F-8E39-90FE6E950B1B}" type="presParOf" srcId="{B03782DF-EF7A-492C-ADB2-5A770AFC457A}" destId="{8FB534E3-B2B2-4A6A-844B-057EF8DCD6AF}" srcOrd="0" destOrd="0" presId="urn:microsoft.com/office/officeart/2009/3/layout/StepUpProcess"/>
    <dgm:cxn modelId="{4F4895CD-C963-4D95-AA94-81B0247EE960}" type="presParOf" srcId="{B03782DF-EF7A-492C-ADB2-5A770AFC457A}" destId="{3D5DD342-115B-4AF1-A4DF-7EA96C0BC562}" srcOrd="1" destOrd="0" presId="urn:microsoft.com/office/officeart/2009/3/layout/StepUpProcess"/>
    <dgm:cxn modelId="{D4FC7D4E-76C5-406A-9C8D-A6688FC9BE04}" type="presParOf" srcId="{B03782DF-EF7A-492C-ADB2-5A770AFC457A}" destId="{93929C0B-D4D8-495C-ACA6-214D92A8DEDD}" srcOrd="2" destOrd="0" presId="urn:microsoft.com/office/officeart/2009/3/layout/StepUpProcess"/>
    <dgm:cxn modelId="{AFA1E54A-71B5-435C-9901-29D0AC1CB7FB}" type="presParOf" srcId="{39561A7B-A59C-4560-AA06-5AB0109483B5}" destId="{2E9C593A-6051-4A5C-A73C-31357F509C64}" srcOrd="11" destOrd="0" presId="urn:microsoft.com/office/officeart/2009/3/layout/StepUpProcess"/>
    <dgm:cxn modelId="{85E9EFED-2D83-447E-A7E1-C2937B78F3EB}" type="presParOf" srcId="{2E9C593A-6051-4A5C-A73C-31357F509C64}" destId="{9221B6E2-64A6-4A70-9276-F674E477A279}" srcOrd="0" destOrd="0" presId="urn:microsoft.com/office/officeart/2009/3/layout/StepUpProcess"/>
    <dgm:cxn modelId="{A3B10D00-EB6D-45C3-89FC-3A7C2D8DFA31}" type="presParOf" srcId="{39561A7B-A59C-4560-AA06-5AB0109483B5}" destId="{5EADBF5D-B18E-4F69-A526-0304A8449154}" srcOrd="12" destOrd="0" presId="urn:microsoft.com/office/officeart/2009/3/layout/StepUpProcess"/>
    <dgm:cxn modelId="{998D92BB-124C-4D49-AC55-24CC8188E717}" type="presParOf" srcId="{5EADBF5D-B18E-4F69-A526-0304A8449154}" destId="{55F77424-7FEF-491E-B522-C35D6100922E}" srcOrd="0" destOrd="0" presId="urn:microsoft.com/office/officeart/2009/3/layout/StepUpProcess"/>
    <dgm:cxn modelId="{95D8CC50-B654-4BF2-9FCA-647456FB637B}" type="presParOf" srcId="{5EADBF5D-B18E-4F69-A526-0304A8449154}" destId="{35257322-FADB-4629-963A-57B6DEF17262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A2118C-6E2B-4FBA-B30F-4701BEA27C5A}">
      <dsp:nvSpPr>
        <dsp:cNvPr id="0" name=""/>
        <dsp:cNvSpPr/>
      </dsp:nvSpPr>
      <dsp:spPr>
        <a:xfrm rot="5400000">
          <a:off x="316490" y="3481249"/>
          <a:ext cx="933584" cy="1553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D0AC2D-BD47-4D6E-AE6E-C860C878428F}">
      <dsp:nvSpPr>
        <dsp:cNvPr id="0" name=""/>
        <dsp:cNvSpPr/>
      </dsp:nvSpPr>
      <dsp:spPr>
        <a:xfrm>
          <a:off x="160651" y="3945399"/>
          <a:ext cx="1402475" cy="1229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Strategic marketing to </a:t>
          </a:r>
          <a:r>
            <a:rPr lang="fr-FR" sz="2000" kern="1200" dirty="0" err="1" smtClean="0"/>
            <a:t>detect</a:t>
          </a:r>
          <a:r>
            <a:rPr lang="fr-FR" sz="2000" kern="1200" dirty="0" smtClean="0"/>
            <a:t> </a:t>
          </a:r>
          <a:r>
            <a:rPr lang="fr-FR" sz="2000" kern="1200" dirty="0" err="1" smtClean="0"/>
            <a:t>opportunities</a:t>
          </a:r>
          <a:endParaRPr lang="fr-FR" sz="2000" kern="1200" dirty="0"/>
        </a:p>
      </dsp:txBody>
      <dsp:txXfrm>
        <a:off x="160651" y="3945399"/>
        <a:ext cx="1402475" cy="1229351"/>
      </dsp:txXfrm>
    </dsp:sp>
    <dsp:sp modelId="{22365CCC-BC29-46E9-B083-62086B31D309}">
      <dsp:nvSpPr>
        <dsp:cNvPr id="0" name=""/>
        <dsp:cNvSpPr/>
      </dsp:nvSpPr>
      <dsp:spPr>
        <a:xfrm>
          <a:off x="1298509" y="3366881"/>
          <a:ext cx="264617" cy="264617"/>
        </a:xfrm>
        <a:prstGeom prst="triangle">
          <a:avLst>
            <a:gd name="adj" fmla="val 100000"/>
          </a:avLst>
        </a:prstGeom>
        <a:solidFill>
          <a:schemeClr val="accent4">
            <a:hueOff val="866308"/>
            <a:satOff val="-3997"/>
            <a:lumOff val="147"/>
            <a:alphaOff val="0"/>
          </a:schemeClr>
        </a:solidFill>
        <a:ln w="12700" cap="flat" cmpd="sng" algn="ctr">
          <a:solidFill>
            <a:schemeClr val="accent4">
              <a:hueOff val="866308"/>
              <a:satOff val="-3997"/>
              <a:lumOff val="1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A2CE61-5766-4609-9740-154B013A5066}">
      <dsp:nvSpPr>
        <dsp:cNvPr id="0" name=""/>
        <dsp:cNvSpPr/>
      </dsp:nvSpPr>
      <dsp:spPr>
        <a:xfrm rot="5400000">
          <a:off x="2033393" y="3056399"/>
          <a:ext cx="933584" cy="1553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accent4">
              <a:hueOff val="1732615"/>
              <a:satOff val="-7995"/>
              <a:lumOff val="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D62B3A-3D02-4D59-88C5-72EC0FDAF520}">
      <dsp:nvSpPr>
        <dsp:cNvPr id="0" name=""/>
        <dsp:cNvSpPr/>
      </dsp:nvSpPr>
      <dsp:spPr>
        <a:xfrm>
          <a:off x="1877555" y="3520550"/>
          <a:ext cx="1402475" cy="1229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err="1" smtClean="0"/>
            <a:t>Scoping</a:t>
          </a:r>
          <a:r>
            <a:rPr lang="fr-FR" sz="2000" kern="1200" dirty="0" smtClean="0"/>
            <a:t> </a:t>
          </a:r>
          <a:r>
            <a:rPr lang="fr-FR" sz="2000" kern="1200" dirty="0" err="1" smtClean="0"/>
            <a:t>study</a:t>
          </a:r>
          <a:r>
            <a:rPr lang="fr-FR" sz="2000" kern="1200" dirty="0" smtClean="0"/>
            <a:t> </a:t>
          </a:r>
          <a:r>
            <a:rPr lang="fr-FR" sz="2000" kern="1200" dirty="0" err="1" smtClean="0"/>
            <a:t>with</a:t>
          </a:r>
          <a:r>
            <a:rPr lang="fr-FR" sz="2000" kern="1200" dirty="0" smtClean="0"/>
            <a:t> </a:t>
          </a:r>
          <a:r>
            <a:rPr lang="fr-FR" sz="2000" kern="1200" dirty="0" err="1" smtClean="0"/>
            <a:t>technical</a:t>
          </a:r>
          <a:r>
            <a:rPr lang="fr-FR" sz="2000" kern="1200" dirty="0" smtClean="0"/>
            <a:t> team</a:t>
          </a:r>
          <a:endParaRPr lang="fr-FR" sz="2000" kern="1200" dirty="0"/>
        </a:p>
      </dsp:txBody>
      <dsp:txXfrm>
        <a:off x="1877555" y="3520550"/>
        <a:ext cx="1402475" cy="1229351"/>
      </dsp:txXfrm>
    </dsp:sp>
    <dsp:sp modelId="{C508EB6E-2BBC-41A2-B79B-54C9177715DD}">
      <dsp:nvSpPr>
        <dsp:cNvPr id="0" name=""/>
        <dsp:cNvSpPr/>
      </dsp:nvSpPr>
      <dsp:spPr>
        <a:xfrm>
          <a:off x="3015412" y="2942031"/>
          <a:ext cx="264617" cy="264617"/>
        </a:xfrm>
        <a:prstGeom prst="triangle">
          <a:avLst>
            <a:gd name="adj" fmla="val 10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D768EC-0BE9-4D49-A5F6-AF2DA324FC9D}">
      <dsp:nvSpPr>
        <dsp:cNvPr id="0" name=""/>
        <dsp:cNvSpPr/>
      </dsp:nvSpPr>
      <dsp:spPr>
        <a:xfrm rot="5400000">
          <a:off x="3750297" y="2631549"/>
          <a:ext cx="933584" cy="1553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3301EE-EDFA-4ABC-838E-75C06A670CD9}">
      <dsp:nvSpPr>
        <dsp:cNvPr id="0" name=""/>
        <dsp:cNvSpPr/>
      </dsp:nvSpPr>
      <dsp:spPr>
        <a:xfrm>
          <a:off x="3594459" y="3095700"/>
          <a:ext cx="1402475" cy="1229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Business model </a:t>
          </a:r>
          <a:endParaRPr lang="fr-FR" sz="2000" kern="1200" dirty="0"/>
        </a:p>
      </dsp:txBody>
      <dsp:txXfrm>
        <a:off x="3594459" y="3095700"/>
        <a:ext cx="1402475" cy="1229351"/>
      </dsp:txXfrm>
    </dsp:sp>
    <dsp:sp modelId="{DECC2F14-549A-45D4-912C-BC4A3819152B}">
      <dsp:nvSpPr>
        <dsp:cNvPr id="0" name=""/>
        <dsp:cNvSpPr/>
      </dsp:nvSpPr>
      <dsp:spPr>
        <a:xfrm>
          <a:off x="4732316" y="2517182"/>
          <a:ext cx="264617" cy="264617"/>
        </a:xfrm>
        <a:prstGeom prst="triangle">
          <a:avLst>
            <a:gd name="adj" fmla="val 100000"/>
          </a:avLst>
        </a:prstGeom>
        <a:solidFill>
          <a:schemeClr val="accent4">
            <a:hueOff val="4331538"/>
            <a:satOff val="-19987"/>
            <a:lumOff val="735"/>
            <a:alphaOff val="0"/>
          </a:schemeClr>
        </a:solidFill>
        <a:ln w="12700" cap="flat" cmpd="sng" algn="ctr">
          <a:solidFill>
            <a:schemeClr val="accent4">
              <a:hueOff val="4331538"/>
              <a:satOff val="-19987"/>
              <a:lumOff val="7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8214C-FF0F-4104-B99F-908859A90A7C}">
      <dsp:nvSpPr>
        <dsp:cNvPr id="0" name=""/>
        <dsp:cNvSpPr/>
      </dsp:nvSpPr>
      <dsp:spPr>
        <a:xfrm rot="5400000">
          <a:off x="5467201" y="2206700"/>
          <a:ext cx="933584" cy="1553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41E609-A875-4AA0-865B-BE09F6F47AE4}">
      <dsp:nvSpPr>
        <dsp:cNvPr id="0" name=""/>
        <dsp:cNvSpPr/>
      </dsp:nvSpPr>
      <dsp:spPr>
        <a:xfrm>
          <a:off x="5311362" y="2670851"/>
          <a:ext cx="1402475" cy="1229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Mix marketing</a:t>
          </a:r>
          <a:endParaRPr lang="fr-FR" sz="2000" kern="1200" dirty="0"/>
        </a:p>
      </dsp:txBody>
      <dsp:txXfrm>
        <a:off x="5311362" y="2670851"/>
        <a:ext cx="1402475" cy="1229351"/>
      </dsp:txXfrm>
    </dsp:sp>
    <dsp:sp modelId="{538A621B-6E2A-4713-8102-76CBD7BF8E07}">
      <dsp:nvSpPr>
        <dsp:cNvPr id="0" name=""/>
        <dsp:cNvSpPr/>
      </dsp:nvSpPr>
      <dsp:spPr>
        <a:xfrm>
          <a:off x="6449220" y="2092332"/>
          <a:ext cx="264617" cy="264617"/>
        </a:xfrm>
        <a:prstGeom prst="triangle">
          <a:avLst>
            <a:gd name="adj" fmla="val 100000"/>
          </a:avLst>
        </a:prstGeom>
        <a:solidFill>
          <a:schemeClr val="accent4">
            <a:hueOff val="6064154"/>
            <a:satOff val="-27981"/>
            <a:lumOff val="1030"/>
            <a:alphaOff val="0"/>
          </a:schemeClr>
        </a:solidFill>
        <a:ln w="12700" cap="flat" cmpd="sng" algn="ctr">
          <a:solidFill>
            <a:schemeClr val="accent4">
              <a:hueOff val="6064154"/>
              <a:satOff val="-27981"/>
              <a:lumOff val="10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3895C-93E7-4103-A3F4-4D8917D84752}">
      <dsp:nvSpPr>
        <dsp:cNvPr id="0" name=""/>
        <dsp:cNvSpPr/>
      </dsp:nvSpPr>
      <dsp:spPr>
        <a:xfrm rot="5400000">
          <a:off x="7184105" y="1781850"/>
          <a:ext cx="933584" cy="1553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0703B9-EEEA-4FC7-B599-0242B626777E}">
      <dsp:nvSpPr>
        <dsp:cNvPr id="0" name=""/>
        <dsp:cNvSpPr/>
      </dsp:nvSpPr>
      <dsp:spPr>
        <a:xfrm>
          <a:off x="7028266" y="2246001"/>
          <a:ext cx="1402475" cy="1229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User </a:t>
          </a:r>
          <a:r>
            <a:rPr lang="fr-FR" sz="2000" kern="1200" dirty="0" err="1" smtClean="0"/>
            <a:t>pre-testing</a:t>
          </a:r>
          <a:endParaRPr lang="fr-FR" sz="2000" kern="1200" dirty="0"/>
        </a:p>
      </dsp:txBody>
      <dsp:txXfrm>
        <a:off x="7028266" y="2246001"/>
        <a:ext cx="1402475" cy="1229351"/>
      </dsp:txXfrm>
    </dsp:sp>
    <dsp:sp modelId="{1DD2C3EE-0037-469B-BB67-14D046EB4F08}">
      <dsp:nvSpPr>
        <dsp:cNvPr id="0" name=""/>
        <dsp:cNvSpPr/>
      </dsp:nvSpPr>
      <dsp:spPr>
        <a:xfrm>
          <a:off x="8166123" y="1667483"/>
          <a:ext cx="264617" cy="264617"/>
        </a:xfrm>
        <a:prstGeom prst="triangle">
          <a:avLst>
            <a:gd name="adj" fmla="val 10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B534E3-B2B2-4A6A-844B-057EF8DCD6AF}">
      <dsp:nvSpPr>
        <dsp:cNvPr id="0" name=""/>
        <dsp:cNvSpPr/>
      </dsp:nvSpPr>
      <dsp:spPr>
        <a:xfrm rot="5400000">
          <a:off x="8901008" y="1357001"/>
          <a:ext cx="933584" cy="1553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accent4">
              <a:hueOff val="8663077"/>
              <a:satOff val="-39973"/>
              <a:lumOff val="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DD342-115B-4AF1-A4DF-7EA96C0BC562}">
      <dsp:nvSpPr>
        <dsp:cNvPr id="0" name=""/>
        <dsp:cNvSpPr/>
      </dsp:nvSpPr>
      <dsp:spPr>
        <a:xfrm>
          <a:off x="8745170" y="1821152"/>
          <a:ext cx="1402475" cy="1229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Service </a:t>
          </a:r>
          <a:r>
            <a:rPr lang="fr-FR" sz="2000" kern="1200" dirty="0" err="1" smtClean="0"/>
            <a:t>commissioning</a:t>
          </a:r>
          <a:r>
            <a:rPr lang="fr-FR" sz="2000" kern="1200" dirty="0" smtClean="0"/>
            <a:t> and communication plan</a:t>
          </a:r>
          <a:endParaRPr lang="fr-FR" sz="2000" kern="1200" dirty="0"/>
        </a:p>
      </dsp:txBody>
      <dsp:txXfrm>
        <a:off x="8745170" y="1821152"/>
        <a:ext cx="1402475" cy="1229351"/>
      </dsp:txXfrm>
    </dsp:sp>
    <dsp:sp modelId="{93929C0B-D4D8-495C-ACA6-214D92A8DEDD}">
      <dsp:nvSpPr>
        <dsp:cNvPr id="0" name=""/>
        <dsp:cNvSpPr/>
      </dsp:nvSpPr>
      <dsp:spPr>
        <a:xfrm>
          <a:off x="9883027" y="1242633"/>
          <a:ext cx="264617" cy="264617"/>
        </a:xfrm>
        <a:prstGeom prst="triangle">
          <a:avLst>
            <a:gd name="adj" fmla="val 100000"/>
          </a:avLst>
        </a:prstGeom>
        <a:solidFill>
          <a:schemeClr val="accent4">
            <a:hueOff val="9529384"/>
            <a:satOff val="-43971"/>
            <a:lumOff val="1618"/>
            <a:alphaOff val="0"/>
          </a:schemeClr>
        </a:solidFill>
        <a:ln w="12700" cap="flat" cmpd="sng" algn="ctr">
          <a:solidFill>
            <a:schemeClr val="accent4">
              <a:hueOff val="9529384"/>
              <a:satOff val="-43971"/>
              <a:lumOff val="16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F77424-7FEF-491E-B522-C35D6100922E}">
      <dsp:nvSpPr>
        <dsp:cNvPr id="0" name=""/>
        <dsp:cNvSpPr/>
      </dsp:nvSpPr>
      <dsp:spPr>
        <a:xfrm rot="5400000">
          <a:off x="10617912" y="932151"/>
          <a:ext cx="933584" cy="1553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57322-FADB-4629-963A-57B6DEF17262}">
      <dsp:nvSpPr>
        <dsp:cNvPr id="0" name=""/>
        <dsp:cNvSpPr/>
      </dsp:nvSpPr>
      <dsp:spPr>
        <a:xfrm>
          <a:off x="10462074" y="1396302"/>
          <a:ext cx="1402475" cy="1229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KPI </a:t>
          </a:r>
          <a:r>
            <a:rPr lang="fr-FR" sz="2000" kern="1200" dirty="0" err="1" smtClean="0"/>
            <a:t>checking</a:t>
          </a:r>
          <a:r>
            <a:rPr lang="fr-FR" sz="2000" kern="1200" dirty="0" smtClean="0"/>
            <a:t> and service </a:t>
          </a:r>
          <a:r>
            <a:rPr lang="fr-FR" sz="2000" kern="1200" dirty="0" err="1" smtClean="0"/>
            <a:t>updating</a:t>
          </a:r>
          <a:endParaRPr lang="fr-FR" sz="2000" kern="1200" dirty="0"/>
        </a:p>
      </dsp:txBody>
      <dsp:txXfrm>
        <a:off x="10462074" y="1396302"/>
        <a:ext cx="1402475" cy="1229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782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21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57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919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27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514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038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307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77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242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173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EB577-EFC9-4398-B1F4-3B798C4FB919}" type="datetimeFigureOut">
              <a:rPr lang="fr-FR" smtClean="0"/>
              <a:t>05/03/2018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9CB43-B543-4C86-92E3-345D10DE0D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88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73593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8150" y="5506116"/>
            <a:ext cx="385714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Raleway Medium" panose="020B0603030101060003" pitchFamily="34" charset="0"/>
              </a:rPr>
              <a:t>SIG-</a:t>
            </a:r>
            <a:r>
              <a:rPr lang="fr-FR" sz="3200" dirty="0" err="1" smtClean="0">
                <a:solidFill>
                  <a:schemeClr val="bg1"/>
                </a:solidFill>
                <a:latin typeface="Raleway Medium" panose="020B0603030101060003" pitchFamily="34" charset="0"/>
              </a:rPr>
              <a:t>Marcomms</a:t>
            </a:r>
            <a:r>
              <a:rPr lang="fr-FR" sz="3200" dirty="0" smtClean="0">
                <a:solidFill>
                  <a:schemeClr val="bg1"/>
                </a:solidFill>
                <a:latin typeface="Raleway Medium" panose="020B0603030101060003" pitchFamily="34" charset="0"/>
              </a:rPr>
              <a:t> </a:t>
            </a:r>
          </a:p>
          <a:p>
            <a:r>
              <a:rPr lang="fr-FR" sz="3200" dirty="0" smtClean="0">
                <a:solidFill>
                  <a:schemeClr val="bg1"/>
                </a:solidFill>
                <a:latin typeface="Raleway Medium" panose="020B0603030101060003" pitchFamily="34" charset="0"/>
              </a:rPr>
              <a:t>13 Mar-15 Mar 2018</a:t>
            </a:r>
            <a:endParaRPr lang="fr-FR" sz="3200" dirty="0">
              <a:solidFill>
                <a:schemeClr val="bg1"/>
              </a:solidFill>
              <a:latin typeface="Raleway Medium" panose="020B0603030101060003" pitchFamily="34" charset="0"/>
            </a:endParaRPr>
          </a:p>
        </p:txBody>
      </p:sp>
      <p:pic>
        <p:nvPicPr>
          <p:cNvPr id="10" name="Image 9" descr="Impression - https://webmail.renater.fr/service/home/~/?auth=co&amp;loc=fr&amp;id=19868&amp;part=2 - Mozilla Firefo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1" t="19062" r="26573" b="2429"/>
          <a:stretch/>
        </p:blipFill>
        <p:spPr>
          <a:xfrm>
            <a:off x="4673593" y="0"/>
            <a:ext cx="7518407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8150" y="4400453"/>
            <a:ext cx="51748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800" dirty="0" smtClean="0">
                <a:solidFill>
                  <a:schemeClr val="bg1"/>
                </a:solidFill>
                <a:latin typeface="Raleway Medium" panose="020B0603030101060003" pitchFamily="34" charset="0"/>
              </a:rPr>
              <a:t>RENATER in 2018</a:t>
            </a:r>
            <a:endParaRPr lang="fr-FR" sz="4800" dirty="0">
              <a:solidFill>
                <a:schemeClr val="bg1"/>
              </a:solidFill>
              <a:latin typeface="Raleway Medium" panose="020B06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00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pricing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99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prices</a:t>
            </a:r>
            <a:r>
              <a:rPr lang="fr-FR" dirty="0"/>
              <a:t> </a:t>
            </a:r>
            <a:r>
              <a:rPr lang="fr-FR" dirty="0" smtClean="0"/>
              <a:t>for </a:t>
            </a:r>
            <a:r>
              <a:rPr lang="fr-FR" dirty="0" err="1" smtClean="0"/>
              <a:t>our</a:t>
            </a:r>
            <a:r>
              <a:rPr lang="fr-FR" dirty="0" smtClean="0"/>
              <a:t> pack system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952" y="1825625"/>
            <a:ext cx="10002095" cy="47361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2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degressivity</a:t>
            </a:r>
            <a:r>
              <a:rPr lang="fr-FR" dirty="0" smtClean="0"/>
              <a:t> </a:t>
            </a:r>
            <a:r>
              <a:rPr lang="fr-FR" dirty="0" err="1" smtClean="0"/>
              <a:t>principle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75" y="2392322"/>
            <a:ext cx="11330849" cy="201002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03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RENATER </a:t>
            </a:r>
            <a:r>
              <a:rPr lang="fr-FR" dirty="0" err="1" smtClean="0"/>
              <a:t>strategy</a:t>
            </a:r>
            <a:r>
              <a:rPr lang="fr-FR" dirty="0" smtClean="0"/>
              <a:t> for 2017-2020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38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9480" y="365125"/>
            <a:ext cx="10704320" cy="1325563"/>
          </a:xfrm>
        </p:spPr>
        <p:txBody>
          <a:bodyPr>
            <a:normAutofit/>
          </a:bodyPr>
          <a:lstStyle/>
          <a:p>
            <a:r>
              <a:rPr lang="fr-FR" sz="4000" dirty="0" smtClean="0"/>
              <a:t>3 main axes to RENATER </a:t>
            </a:r>
            <a:r>
              <a:rPr lang="fr-FR" sz="4000" dirty="0" err="1" smtClean="0"/>
              <a:t>strategy</a:t>
            </a:r>
            <a:r>
              <a:rPr lang="fr-FR" sz="4000" dirty="0" smtClean="0"/>
              <a:t> 2017-2020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1" y="1825625"/>
            <a:ext cx="3919538" cy="4351338"/>
          </a:xfrm>
        </p:spPr>
        <p:txBody>
          <a:bodyPr>
            <a:normAutofit/>
          </a:bodyPr>
          <a:lstStyle/>
          <a:p>
            <a:r>
              <a:rPr lang="fr-FR" dirty="0" smtClean="0"/>
              <a:t>RENATER </a:t>
            </a:r>
            <a:r>
              <a:rPr lang="fr-FR" dirty="0"/>
              <a:t>1.0: Network &amp;</a:t>
            </a:r>
            <a:r>
              <a:rPr lang="fr-FR" dirty="0" smtClean="0"/>
              <a:t>Security</a:t>
            </a:r>
          </a:p>
          <a:p>
            <a:r>
              <a:rPr lang="fr-FR" dirty="0" smtClean="0"/>
              <a:t>RENATER </a:t>
            </a:r>
            <a:r>
              <a:rPr lang="fr-FR" dirty="0"/>
              <a:t>1.5: Usage extension</a:t>
            </a:r>
          </a:p>
          <a:p>
            <a:r>
              <a:rPr lang="fr-FR" dirty="0"/>
              <a:t>RENATER 2.0 : Digital transformation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640" y="1546368"/>
            <a:ext cx="4588112" cy="463059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0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website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1" b="2257"/>
          <a:stretch/>
        </p:blipFill>
        <p:spPr>
          <a:xfrm>
            <a:off x="4744813" y="0"/>
            <a:ext cx="5642376" cy="683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08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 marketing </a:t>
            </a:r>
            <a:r>
              <a:rPr lang="fr-FR" dirty="0" err="1" smtClean="0"/>
              <a:t>strategy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4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marketing </a:t>
            </a:r>
            <a:r>
              <a:rPr lang="fr-FR" dirty="0" err="1" smtClean="0"/>
              <a:t>process</a:t>
            </a:r>
            <a:r>
              <a:rPr lang="fr-FR" dirty="0" smtClean="0"/>
              <a:t> for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endParaRPr lang="fr-FR" dirty="0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125788674"/>
              </p:ext>
            </p:extLst>
          </p:nvPr>
        </p:nvGraphicFramePr>
        <p:xfrm>
          <a:off x="157127" y="828057"/>
          <a:ext cx="11871100" cy="6416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services segmentation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6162" t="2049" r="21980"/>
          <a:stretch/>
        </p:blipFill>
        <p:spPr>
          <a:xfrm>
            <a:off x="0" y="1758156"/>
            <a:ext cx="12054668" cy="44862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68967" y="6382269"/>
            <a:ext cx="7652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Next</a:t>
            </a:r>
            <a:r>
              <a:rPr lang="fr-FR" sz="2400" dirty="0" smtClean="0"/>
              <a:t> </a:t>
            </a:r>
            <a:r>
              <a:rPr lang="fr-FR" sz="2400" dirty="0" err="1" smtClean="0"/>
              <a:t>step</a:t>
            </a:r>
            <a:r>
              <a:rPr lang="fr-FR" sz="2400" dirty="0" smtClean="0"/>
              <a:t>:  </a:t>
            </a:r>
            <a:r>
              <a:rPr lang="fr-FR" sz="2400" dirty="0" err="1" smtClean="0"/>
              <a:t>better</a:t>
            </a:r>
            <a:r>
              <a:rPr lang="fr-FR" sz="2400" dirty="0" smtClean="0"/>
              <a:t> </a:t>
            </a:r>
            <a:r>
              <a:rPr lang="fr-FR" sz="2400" dirty="0" err="1" smtClean="0"/>
              <a:t>targeting</a:t>
            </a:r>
            <a:r>
              <a:rPr lang="fr-FR" sz="2400" dirty="0" smtClean="0"/>
              <a:t> (</a:t>
            </a:r>
            <a:r>
              <a:rPr lang="fr-FR" sz="2400" dirty="0" err="1" smtClean="0"/>
              <a:t>any</a:t>
            </a:r>
            <a:r>
              <a:rPr lang="fr-FR" sz="2400" dirty="0" smtClean="0"/>
              <a:t> </a:t>
            </a:r>
            <a:r>
              <a:rPr lang="fr-FR" sz="2400" dirty="0" err="1" smtClean="0"/>
              <a:t>advice</a:t>
            </a:r>
            <a:r>
              <a:rPr lang="fr-FR" sz="2400" dirty="0" smtClean="0"/>
              <a:t> </a:t>
            </a:r>
            <a:r>
              <a:rPr lang="fr-FR" sz="2400" dirty="0" err="1" smtClean="0"/>
              <a:t>welcome</a:t>
            </a:r>
            <a:r>
              <a:rPr lang="fr-FR" sz="2400" dirty="0" smtClean="0"/>
              <a:t>! ) 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09209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58" y="0"/>
            <a:ext cx="4075320" cy="6858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762" y="0"/>
            <a:ext cx="4299738" cy="354075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980" y="3232047"/>
            <a:ext cx="4529020" cy="362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10074442" cy="2387600"/>
          </a:xfrm>
        </p:spPr>
        <p:txBody>
          <a:bodyPr/>
          <a:lstStyle/>
          <a:p>
            <a:r>
              <a:rPr lang="fr-FR" dirty="0" smtClean="0"/>
              <a:t>New services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3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159" y="1614488"/>
            <a:ext cx="2362200" cy="49339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884" y="1690688"/>
            <a:ext cx="2343150" cy="4857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Two</a:t>
            </a:r>
            <a:r>
              <a:rPr lang="fr-FR" dirty="0" smtClean="0"/>
              <a:t> new services </a:t>
            </a:r>
            <a:r>
              <a:rPr lang="fr-FR" dirty="0" err="1" smtClean="0"/>
              <a:t>launched</a:t>
            </a:r>
            <a:r>
              <a:rPr lang="fr-FR" dirty="0" smtClean="0"/>
              <a:t> in 2017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42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: Moment </a:t>
            </a:r>
            <a:r>
              <a:rPr lang="fr-FR" dirty="0" err="1" smtClean="0"/>
              <a:t>our</a:t>
            </a:r>
            <a:r>
              <a:rPr lang="fr-FR" dirty="0" smtClean="0"/>
              <a:t> open-source software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836" y="2542171"/>
            <a:ext cx="8878328" cy="220629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1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Vidéo </a:t>
            </a:r>
            <a:r>
              <a:rPr lang="fr-FR" dirty="0" err="1" smtClean="0"/>
              <a:t>evento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29" y="6382269"/>
            <a:ext cx="1034598" cy="41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933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3">
      <a:majorFont>
        <a:latin typeface="Museo Sans Cyrl 300"/>
        <a:ea typeface=""/>
        <a:cs typeface=""/>
      </a:majorFont>
      <a:minorFont>
        <a:latin typeface="Museo Sans Cyrl 300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</TotalTime>
  <Words>116</Words>
  <Application>Microsoft Office PowerPoint</Application>
  <PresentationFormat>Grand écran</PresentationFormat>
  <Paragraphs>27</Paragraphs>
  <Slides>15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Museo Sans Cyrl 300</vt:lpstr>
      <vt:lpstr>Raleway Medium</vt:lpstr>
      <vt:lpstr>Thème Office</vt:lpstr>
      <vt:lpstr>Présentation PowerPoint</vt:lpstr>
      <vt:lpstr>New marketing strategy</vt:lpstr>
      <vt:lpstr>New marketing process for every project</vt:lpstr>
      <vt:lpstr>New services segmentation</vt:lpstr>
      <vt:lpstr>Présentation PowerPoint</vt:lpstr>
      <vt:lpstr>New services</vt:lpstr>
      <vt:lpstr>Two new services launched in 2017</vt:lpstr>
      <vt:lpstr>Coming next: Moment our open-source software</vt:lpstr>
      <vt:lpstr>Vidéo evento</vt:lpstr>
      <vt:lpstr>New pricing strategy</vt:lpstr>
      <vt:lpstr>New prices for our pack system</vt:lpstr>
      <vt:lpstr>With a degressivity principle</vt:lpstr>
      <vt:lpstr>RENATER strategy for 2017-2020</vt:lpstr>
      <vt:lpstr>3 main axes to RENATER strategy 2017-2020</vt:lpstr>
      <vt:lpstr>New website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RENATER 2,0 in a nutshell</dc:title>
  <dc:creator>ATH</dc:creator>
  <cp:lastModifiedBy>ATH</cp:lastModifiedBy>
  <cp:revision>22</cp:revision>
  <dcterms:created xsi:type="dcterms:W3CDTF">2018-03-01T13:16:58Z</dcterms:created>
  <dcterms:modified xsi:type="dcterms:W3CDTF">2018-03-05T12:31:51Z</dcterms:modified>
</cp:coreProperties>
</file>