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379" r:id="rId3"/>
    <p:sldId id="374" r:id="rId4"/>
    <p:sldId id="378" r:id="rId5"/>
    <p:sldId id="376" r:id="rId6"/>
    <p:sldId id="375" r:id="rId7"/>
    <p:sldId id="37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BDCB"/>
    <a:srgbClr val="4C7F94"/>
    <a:srgbClr val="C7DBE3"/>
    <a:srgbClr val="065081"/>
    <a:srgbClr val="9E1F63"/>
    <a:srgbClr val="D2D6EA"/>
    <a:srgbClr val="8A94C8"/>
    <a:srgbClr val="717EBD"/>
    <a:srgbClr val="ACB3D8"/>
    <a:srgbClr val="BEC4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85" autoAdjust="0"/>
    <p:restoredTop sz="39903" autoAdjust="0"/>
  </p:normalViewPr>
  <p:slideViewPr>
    <p:cSldViewPr snapToGrid="0">
      <p:cViewPr varScale="1">
        <p:scale>
          <a:sx n="35" d="100"/>
          <a:sy n="35" d="100"/>
        </p:scale>
        <p:origin x="2414" y="38"/>
      </p:cViewPr>
      <p:guideLst/>
    </p:cSldViewPr>
  </p:slideViewPr>
  <p:notesTextViewPr>
    <p:cViewPr>
      <p:scale>
        <a:sx n="3" d="2"/>
        <a:sy n="3" d="2"/>
      </p:scale>
      <p:origin x="0" y="0"/>
    </p:cViewPr>
  </p:notesTextViewPr>
  <p:notesViewPr>
    <p:cSldViewPr snapToGrid="0">
      <p:cViewPr varScale="1">
        <p:scale>
          <a:sx n="87" d="100"/>
          <a:sy n="87" d="100"/>
        </p:scale>
        <p:origin x="378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7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6F5CB1A4-0FB1-4DF7-9CCA-FE98AECF8319}"/>
    <pc:docChg chg="delSld modSld">
      <pc:chgData name="" userId="" providerId="" clId="Web-{6F5CB1A4-0FB1-4DF7-9CCA-FE98AECF8319}" dt="2018-02-16T10:33:20.376" v="23"/>
      <pc:docMkLst>
        <pc:docMk/>
      </pc:docMkLst>
      <pc:sldChg chg="modSp">
        <pc:chgData name="" userId="" providerId="" clId="Web-{6F5CB1A4-0FB1-4DF7-9CCA-FE98AECF8319}" dt="2018-02-16T10:33:20.376" v="23"/>
        <pc:sldMkLst>
          <pc:docMk/>
          <pc:sldMk cId="3179814455" sldId="336"/>
        </pc:sldMkLst>
        <pc:spChg chg="mod">
          <ac:chgData name="" userId="" providerId="" clId="Web-{6F5CB1A4-0FB1-4DF7-9CCA-FE98AECF8319}" dt="2018-02-16T10:33:20.376" v="23"/>
          <ac:spMkLst>
            <pc:docMk/>
            <pc:sldMk cId="3179814455" sldId="336"/>
            <ac:spMk id="9" creationId="{00000000-0000-0000-0000-000000000000}"/>
          </ac:spMkLst>
        </pc:spChg>
      </pc:sldChg>
      <pc:sldChg chg="del">
        <pc:chgData name="" userId="" providerId="" clId="Web-{6F5CB1A4-0FB1-4DF7-9CCA-FE98AECF8319}" dt="2018-02-16T10:32:58.281" v="10"/>
        <pc:sldMkLst>
          <pc:docMk/>
          <pc:sldMk cId="3609555358" sldId="355"/>
        </pc:sldMkLst>
      </pc:sldChg>
    </pc:docChg>
  </pc:docChgLst>
  <pc:docChgLst>
    <pc:chgData clId="Web-{409742EC-8FF7-4E8D-963D-F1EA761D3B1B}"/>
    <pc:docChg chg="modSld">
      <pc:chgData name="" userId="" providerId="" clId="Web-{409742EC-8FF7-4E8D-963D-F1EA761D3B1B}" dt="2018-03-05T13:02:03.854" v="0"/>
      <pc:docMkLst>
        <pc:docMk/>
      </pc:docMkLst>
      <pc:sldChg chg="delSp">
        <pc:chgData name="" userId="" providerId="" clId="Web-{409742EC-8FF7-4E8D-963D-F1EA761D3B1B}" dt="2018-03-05T13:02:03.854" v="0"/>
        <pc:sldMkLst>
          <pc:docMk/>
          <pc:sldMk cId="1240566471" sldId="281"/>
        </pc:sldMkLst>
        <pc:picChg chg="del">
          <ac:chgData name="" userId="" providerId="" clId="Web-{409742EC-8FF7-4E8D-963D-F1EA761D3B1B}" dt="2018-03-05T13:02:03.854" v="0"/>
          <ac:picMkLst>
            <pc:docMk/>
            <pc:sldMk cId="1240566471" sldId="281"/>
            <ac:picMk id="5" creationId="{00000000-0000-0000-0000-000000000000}"/>
          </ac:picMkLst>
        </pc:picChg>
      </pc:sldChg>
    </pc:docChg>
  </pc:docChgLst>
  <pc:docChgLst>
    <pc:chgData clId="Web-{7D3F8D6A-2A29-443C-8E35-7C3918016484}"/>
    <pc:docChg chg="modSld">
      <pc:chgData name="" userId="" providerId="" clId="Web-{7D3F8D6A-2A29-443C-8E35-7C3918016484}" dt="2018-03-02T09:59:59.011" v="31"/>
      <pc:docMkLst>
        <pc:docMk/>
      </pc:docMkLst>
      <pc:sldChg chg="addSp delSp modSp">
        <pc:chgData name="" userId="" providerId="" clId="Web-{7D3F8D6A-2A29-443C-8E35-7C3918016484}" dt="2018-03-02T09:59:59.011" v="30"/>
        <pc:sldMkLst>
          <pc:docMk/>
          <pc:sldMk cId="3986541638" sldId="339"/>
        </pc:sldMkLst>
        <pc:spChg chg="mod">
          <ac:chgData name="" userId="" providerId="" clId="Web-{7D3F8D6A-2A29-443C-8E35-7C3918016484}" dt="2018-03-02T09:59:59.011" v="30"/>
          <ac:spMkLst>
            <pc:docMk/>
            <pc:sldMk cId="3986541638" sldId="339"/>
            <ac:spMk id="3" creationId="{00000000-0000-0000-0000-000000000000}"/>
          </ac:spMkLst>
        </pc:spChg>
        <pc:picChg chg="add mod ord">
          <ac:chgData name="" userId="" providerId="" clId="Web-{7D3F8D6A-2A29-443C-8E35-7C3918016484}" dt="2018-03-02T09:59:49.886" v="25"/>
          <ac:picMkLst>
            <pc:docMk/>
            <pc:sldMk cId="3986541638" sldId="339"/>
            <ac:picMk id="2" creationId="{FADAA26C-EB0B-4185-B8FD-5BEAC3569AAD}"/>
          </ac:picMkLst>
        </pc:picChg>
        <pc:picChg chg="del">
          <ac:chgData name="" userId="" providerId="" clId="Web-{7D3F8D6A-2A29-443C-8E35-7C3918016484}" dt="2018-03-02T09:59:10.649" v="14"/>
          <ac:picMkLst>
            <pc:docMk/>
            <pc:sldMk cId="3986541638" sldId="339"/>
            <ac:picMk id="14" creationId="{00000000-0000-0000-0000-000000000000}"/>
          </ac:picMkLst>
        </pc:picChg>
      </pc:sldChg>
      <pc:sldChg chg="addSp delSp modSp">
        <pc:chgData name="" userId="" providerId="" clId="Web-{7D3F8D6A-2A29-443C-8E35-7C3918016484}" dt="2018-03-02T09:57:35.144" v="13"/>
        <pc:sldMkLst>
          <pc:docMk/>
          <pc:sldMk cId="3152635065" sldId="340"/>
        </pc:sldMkLst>
        <pc:spChg chg="mod">
          <ac:chgData name="" userId="" providerId="" clId="Web-{7D3F8D6A-2A29-443C-8E35-7C3918016484}" dt="2018-03-02T09:57:25.425" v="9"/>
          <ac:spMkLst>
            <pc:docMk/>
            <pc:sldMk cId="3152635065" sldId="340"/>
            <ac:spMk id="25" creationId="{00000000-0000-0000-0000-000000000000}"/>
          </ac:spMkLst>
        </pc:spChg>
        <pc:picChg chg="add mod">
          <ac:chgData name="" userId="" providerId="" clId="Web-{7D3F8D6A-2A29-443C-8E35-7C3918016484}" dt="2018-03-02T09:57:35.144" v="13"/>
          <ac:picMkLst>
            <pc:docMk/>
            <pc:sldMk cId="3152635065" sldId="340"/>
            <ac:picMk id="2" creationId="{59ED65D7-6A44-4DA9-9C36-A9D8A2078549}"/>
          </ac:picMkLst>
        </pc:picChg>
        <pc:picChg chg="del">
          <ac:chgData name="" userId="" providerId="" clId="Web-{7D3F8D6A-2A29-443C-8E35-7C3918016484}" dt="2018-03-02T09:57:26.347" v="10"/>
          <ac:picMkLst>
            <pc:docMk/>
            <pc:sldMk cId="3152635065" sldId="340"/>
            <ac:picMk id="4" creationId="{F2F0B44B-DD6F-4793-952E-F2B6AC76E5CE}"/>
          </ac:picMkLst>
        </pc:picChg>
      </pc:sldChg>
    </pc:docChg>
  </pc:docChgLst>
  <pc:docChgLst>
    <pc:chgData clId="Web-{18F3081E-13FA-41B2-8FBD-4A961CF626DB}"/>
    <pc:docChg chg="modSld">
      <pc:chgData name="" userId="" providerId="" clId="Web-{18F3081E-13FA-41B2-8FBD-4A961CF626DB}" dt="2018-03-08T09:52:38.471" v="4"/>
      <pc:docMkLst>
        <pc:docMk/>
      </pc:docMkLst>
      <pc:sldChg chg="addSp modSp">
        <pc:chgData name="" userId="" providerId="" clId="Web-{18F3081E-13FA-41B2-8FBD-4A961CF626DB}" dt="2018-03-08T09:52:38.471" v="4"/>
        <pc:sldMkLst>
          <pc:docMk/>
          <pc:sldMk cId="4033411104" sldId="262"/>
        </pc:sldMkLst>
        <pc:picChg chg="mod">
          <ac:chgData name="" userId="" providerId="" clId="Web-{18F3081E-13FA-41B2-8FBD-4A961CF626DB}" dt="2018-03-08T09:52:38.471" v="4"/>
          <ac:picMkLst>
            <pc:docMk/>
            <pc:sldMk cId="4033411104" sldId="262"/>
            <ac:picMk id="2" creationId="{00000000-0000-0000-0000-000000000000}"/>
          </ac:picMkLst>
        </pc:picChg>
        <pc:picChg chg="add mod">
          <ac:chgData name="" userId="" providerId="" clId="Web-{18F3081E-13FA-41B2-8FBD-4A961CF626DB}" dt="2018-03-08T09:52:33.612" v="3"/>
          <ac:picMkLst>
            <pc:docMk/>
            <pc:sldMk cId="4033411104" sldId="262"/>
            <ac:picMk id="28" creationId="{A9099F36-9867-4564-884A-346D27D08D7E}"/>
          </ac:picMkLst>
        </pc:picChg>
      </pc:sldChg>
    </pc:docChg>
  </pc:docChgLst>
  <pc:docChgLst>
    <pc:chgData clId="Web-{6E8763A7-6D9E-4566-ABF0-2EABEA87CE14}"/>
    <pc:docChg chg="modSld">
      <pc:chgData name="" userId="" providerId="" clId="Web-{6E8763A7-6D9E-4566-ABF0-2EABEA87CE14}" dt="2018-02-16T10:31:33.830" v="4"/>
      <pc:docMkLst>
        <pc:docMk/>
      </pc:docMkLst>
      <pc:sldChg chg="modSp">
        <pc:chgData name="" userId="" providerId="" clId="Web-{6E8763A7-6D9E-4566-ABF0-2EABEA87CE14}" dt="2018-02-16T10:31:29.486" v="3"/>
        <pc:sldMkLst>
          <pc:docMk/>
          <pc:sldMk cId="3609555358" sldId="355"/>
        </pc:sldMkLst>
        <pc:spChg chg="mod">
          <ac:chgData name="" userId="" providerId="" clId="Web-{6E8763A7-6D9E-4566-ABF0-2EABEA87CE14}" dt="2018-02-16T10:31:29.486" v="3"/>
          <ac:spMkLst>
            <pc:docMk/>
            <pc:sldMk cId="3609555358" sldId="355"/>
            <ac:spMk id="5" creationId="{00000000-0000-0000-0000-000000000000}"/>
          </ac:spMkLst>
        </pc:spChg>
      </pc:sldChg>
    </pc:docChg>
  </pc:docChgLst>
  <pc:docChgLst>
    <pc:chgData clId="Web-{FA2E7C4F-B001-4C42-B1F0-8B70A6E95D6C}"/>
    <pc:docChg chg="modSld">
      <pc:chgData name="" userId="" providerId="" clId="Web-{FA2E7C4F-B001-4C42-B1F0-8B70A6E95D6C}" dt="2018-03-05T13:05:50.792" v="26"/>
      <pc:docMkLst>
        <pc:docMk/>
      </pc:docMkLst>
      <pc:sldChg chg="addSp delSp modSp">
        <pc:chgData name="" userId="" providerId="" clId="Web-{FA2E7C4F-B001-4C42-B1F0-8B70A6E95D6C}" dt="2018-03-05T13:05:50.792" v="26"/>
        <pc:sldMkLst>
          <pc:docMk/>
          <pc:sldMk cId="1240566471" sldId="281"/>
        </pc:sldMkLst>
        <pc:spChg chg="add mod">
          <ac:chgData name="" userId="" providerId="" clId="Web-{FA2E7C4F-B001-4C42-B1F0-8B70A6E95D6C}" dt="2018-03-05T13:05:35.542" v="22"/>
          <ac:spMkLst>
            <pc:docMk/>
            <pc:sldMk cId="1240566471" sldId="281"/>
            <ac:spMk id="13" creationId="{0454ADE8-4415-4682-8F59-FA4EB48E4C86}"/>
          </ac:spMkLst>
        </pc:spChg>
        <pc:spChg chg="add mod">
          <ac:chgData name="" userId="" providerId="" clId="Web-{FA2E7C4F-B001-4C42-B1F0-8B70A6E95D6C}" dt="2018-03-05T13:05:50.792" v="26"/>
          <ac:spMkLst>
            <pc:docMk/>
            <pc:sldMk cId="1240566471" sldId="281"/>
            <ac:spMk id="16" creationId="{FD7A6E4F-E7AA-4EA6-B753-E727771112E8}"/>
          </ac:spMkLst>
        </pc:spChg>
        <pc:picChg chg="add del mod">
          <ac:chgData name="" userId="" providerId="" clId="Web-{FA2E7C4F-B001-4C42-B1F0-8B70A6E95D6C}" dt="2018-03-05T13:02:42.120" v="1"/>
          <ac:picMkLst>
            <pc:docMk/>
            <pc:sldMk cId="1240566471" sldId="281"/>
            <ac:picMk id="5" creationId="{2A23175E-DC32-4139-9FD6-70A39679ED63}"/>
          </ac:picMkLst>
        </pc:picChg>
        <pc:picChg chg="add del mod modCrop">
          <ac:chgData name="" userId="" providerId="" clId="Web-{FA2E7C4F-B001-4C42-B1F0-8B70A6E95D6C}" dt="2018-03-05T13:04:23.230" v="12"/>
          <ac:picMkLst>
            <pc:docMk/>
            <pc:sldMk cId="1240566471" sldId="281"/>
            <ac:picMk id="7" creationId="{FAC009E2-D8E4-444A-A950-F442EF77AF7C}"/>
          </ac:picMkLst>
        </pc:picChg>
        <pc:picChg chg="add mod modCrop">
          <ac:chgData name="" userId="" providerId="" clId="Web-{FA2E7C4F-B001-4C42-B1F0-8B70A6E95D6C}" dt="2018-03-05T13:05:01.698" v="17"/>
          <ac:picMkLst>
            <pc:docMk/>
            <pc:sldMk cId="1240566471" sldId="281"/>
            <ac:picMk id="10" creationId="{D88F132A-3ACD-4776-8866-1EE82A972B0B}"/>
          </ac:picMkLst>
        </pc:picChg>
        <pc:picChg chg="add del mod">
          <ac:chgData name="" userId="" providerId="" clId="Web-{FA2E7C4F-B001-4C42-B1F0-8B70A6E95D6C}" dt="2018-03-05T13:05:43.323" v="24"/>
          <ac:picMkLst>
            <pc:docMk/>
            <pc:sldMk cId="1240566471" sldId="281"/>
            <ac:picMk id="14" creationId="{542E0032-A544-4C0C-84A3-E56A35E7F89D}"/>
          </ac:picMkLst>
        </pc:picChg>
      </pc:sldChg>
    </pc:docChg>
  </pc:docChgLst>
  <pc:docChgLst>
    <pc:chgData clId="Web-{9DB6043A-18A7-40BF-AFA3-18965952A0E7}"/>
    <pc:docChg chg="modSld">
      <pc:chgData name="" userId="" providerId="" clId="Web-{9DB6043A-18A7-40BF-AFA3-18965952A0E7}" dt="2018-02-01T08:38:49.331" v="31"/>
      <pc:docMkLst>
        <pc:docMk/>
      </pc:docMkLst>
      <pc:sldChg chg="addSp delSp modSp">
        <pc:chgData name="" userId="" providerId="" clId="Web-{9DB6043A-18A7-40BF-AFA3-18965952A0E7}" dt="2018-02-01T08:37:27.283" v="15"/>
        <pc:sldMkLst>
          <pc:docMk/>
          <pc:sldMk cId="3152635065" sldId="340"/>
        </pc:sldMkLst>
        <pc:spChg chg="mod">
          <ac:chgData name="" userId="" providerId="" clId="Web-{9DB6043A-18A7-40BF-AFA3-18965952A0E7}" dt="2018-02-01T08:36:24.252" v="10"/>
          <ac:spMkLst>
            <pc:docMk/>
            <pc:sldMk cId="3152635065" sldId="340"/>
            <ac:spMk id="25" creationId="{00000000-0000-0000-0000-000000000000}"/>
          </ac:spMkLst>
        </pc:spChg>
        <pc:picChg chg="del">
          <ac:chgData name="" userId="" providerId="" clId="Web-{9DB6043A-18A7-40BF-AFA3-18965952A0E7}" dt="2018-02-01T08:37:16.987" v="12"/>
          <ac:picMkLst>
            <pc:docMk/>
            <pc:sldMk cId="3152635065" sldId="340"/>
            <ac:picMk id="2" creationId="{5FEE2907-A837-414F-A9D4-83031B78622C}"/>
          </ac:picMkLst>
        </pc:picChg>
        <pc:picChg chg="add mod">
          <ac:chgData name="" userId="" providerId="" clId="Web-{9DB6043A-18A7-40BF-AFA3-18965952A0E7}" dt="2018-02-01T08:37:27.283" v="15"/>
          <ac:picMkLst>
            <pc:docMk/>
            <pc:sldMk cId="3152635065" sldId="340"/>
            <ac:picMk id="4" creationId="{F2F0B44B-DD6F-4793-952E-F2B6AC76E5CE}"/>
          </ac:picMkLst>
        </pc:picChg>
      </pc:sldChg>
      <pc:sldChg chg="delSp modSp">
        <pc:chgData name="" userId="" providerId="" clId="Web-{9DB6043A-18A7-40BF-AFA3-18965952A0E7}" dt="2018-02-01T08:38:10.534" v="25"/>
        <pc:sldMkLst>
          <pc:docMk/>
          <pc:sldMk cId="3471400024" sldId="344"/>
        </pc:sldMkLst>
        <pc:spChg chg="mod">
          <ac:chgData name="" userId="" providerId="" clId="Web-{9DB6043A-18A7-40BF-AFA3-18965952A0E7}" dt="2018-02-01T08:38:10.534" v="25"/>
          <ac:spMkLst>
            <pc:docMk/>
            <pc:sldMk cId="3471400024" sldId="344"/>
            <ac:spMk id="11" creationId="{00000000-0000-0000-0000-000000000000}"/>
          </ac:spMkLst>
        </pc:spChg>
        <pc:picChg chg="del">
          <ac:chgData name="" userId="" providerId="" clId="Web-{9DB6043A-18A7-40BF-AFA3-18965952A0E7}" dt="2018-02-01T08:37:57.987" v="16"/>
          <ac:picMkLst>
            <pc:docMk/>
            <pc:sldMk cId="3471400024" sldId="344"/>
            <ac:picMk id="7" creationId="{00000000-0000-0000-0000-000000000000}"/>
          </ac:picMkLst>
        </pc:picChg>
      </pc:sldChg>
      <pc:sldChg chg="modSp">
        <pc:chgData name="" userId="" providerId="" clId="Web-{9DB6043A-18A7-40BF-AFA3-18965952A0E7}" dt="2018-02-01T08:38:49.331" v="30"/>
        <pc:sldMkLst>
          <pc:docMk/>
          <pc:sldMk cId="1298973302" sldId="360"/>
        </pc:sldMkLst>
        <pc:spChg chg="mod">
          <ac:chgData name="" userId="" providerId="" clId="Web-{9DB6043A-18A7-40BF-AFA3-18965952A0E7}" dt="2018-02-01T08:38:49.331" v="30"/>
          <ac:spMkLst>
            <pc:docMk/>
            <pc:sldMk cId="1298973302" sldId="360"/>
            <ac:spMk id="4" creationId="{00000000-0000-0000-0000-000000000000}"/>
          </ac:spMkLst>
        </pc:spChg>
      </pc:sldChg>
    </pc:docChg>
  </pc:docChgLst>
  <pc:docChgLst>
    <pc:chgData clId="Web-{5473F0F3-12CE-413C-9BB5-701F21D33003}"/>
    <pc:docChg chg="modSld">
      <pc:chgData name="" userId="" providerId="" clId="Web-{5473F0F3-12CE-413C-9BB5-701F21D33003}" dt="2018-03-02T10:14:46.137" v="4"/>
      <pc:docMkLst>
        <pc:docMk/>
      </pc:docMkLst>
      <pc:sldChg chg="addSp delSp modSp">
        <pc:chgData name="" userId="" providerId="" clId="Web-{5473F0F3-12CE-413C-9BB5-701F21D33003}" dt="2018-03-02T10:14:46.137" v="4"/>
        <pc:sldMkLst>
          <pc:docMk/>
          <pc:sldMk cId="3308779080" sldId="341"/>
        </pc:sldMkLst>
        <pc:picChg chg="add mod ord">
          <ac:chgData name="" userId="" providerId="" clId="Web-{5473F0F3-12CE-413C-9BB5-701F21D33003}" dt="2018-03-02T10:14:46.137" v="4"/>
          <ac:picMkLst>
            <pc:docMk/>
            <pc:sldMk cId="3308779080" sldId="341"/>
            <ac:picMk id="4" creationId="{7DC7BB42-79AC-476D-B5A8-BDA3BF09B07F}"/>
          </ac:picMkLst>
        </pc:picChg>
        <pc:picChg chg="del">
          <ac:chgData name="" userId="" providerId="" clId="Web-{5473F0F3-12CE-413C-9BB5-701F21D33003}" dt="2018-03-02T10:14:32.277" v="0"/>
          <ac:picMkLst>
            <pc:docMk/>
            <pc:sldMk cId="3308779080" sldId="341"/>
            <ac:picMk id="26" creationId="{00000000-0000-0000-0000-000000000000}"/>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13/03/2018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I am giving this</a:t>
            </a:r>
            <a:r>
              <a:rPr lang="en-GB" sz="1200" baseline="0" dirty="0" smtClean="0"/>
              <a:t> presentation on behalf of Annabel Grant and partner relations. They will be soon sharing the results of the NREN surveys and take the opportunity to engage and make sure that all lines of communications are open with regards to the support that </a:t>
            </a:r>
            <a:r>
              <a:rPr lang="en-GB" sz="1200" baseline="0" dirty="0" smtClean="0"/>
              <a:t>GÉANT </a:t>
            </a:r>
            <a:r>
              <a:rPr lang="en-GB" sz="1200" baseline="0" dirty="0" smtClean="0"/>
              <a:t>can provide to NRENs for their national conferences and flagship events.</a:t>
            </a:r>
          </a:p>
          <a:p>
            <a:endParaRPr lang="en-GB" sz="1200" baseline="0" dirty="0" smtClean="0"/>
          </a:p>
          <a:p>
            <a:r>
              <a:rPr lang="en-GB" sz="1200" baseline="0" dirty="0" smtClean="0"/>
              <a:t>This discussion is to remind what is available and what can be made available by using existing content and material</a:t>
            </a:r>
          </a:p>
          <a:p>
            <a:endParaRPr lang="en-GB" sz="1200" baseline="0" dirty="0" smtClean="0"/>
          </a:p>
          <a:p>
            <a:r>
              <a:rPr lang="en-GB" sz="1200" baseline="0" dirty="0" smtClean="0"/>
              <a:t>Some approaches will work better in some countries and less in others, but the objective is to see what can be done on an ad-hoc basis and/or general.</a:t>
            </a:r>
          </a:p>
          <a:p>
            <a:endParaRPr lang="en-GB" sz="1200" baseline="0" dirty="0" smtClean="0"/>
          </a:p>
          <a:p>
            <a:r>
              <a:rPr lang="en-GB" sz="1200" dirty="0" smtClean="0"/>
              <a:t>Obviously</a:t>
            </a:r>
            <a:r>
              <a:rPr lang="en-GB" sz="1200" baseline="0" dirty="0" smtClean="0"/>
              <a:t> this list is not final and I am happy to take notes and listen to your suggestions and your ideas.</a:t>
            </a:r>
          </a:p>
          <a:p>
            <a:endParaRPr lang="en-GB" sz="1200" baseline="0" dirty="0" smtClean="0"/>
          </a:p>
          <a:p>
            <a:endParaRPr lang="en-GB" sz="1200" dirty="0" smtClean="0"/>
          </a:p>
        </p:txBody>
      </p:sp>
      <p:sp>
        <p:nvSpPr>
          <p:cNvPr id="4" name="Slide Number Placeholder 3"/>
          <p:cNvSpPr>
            <a:spLocks noGrp="1"/>
          </p:cNvSpPr>
          <p:nvPr>
            <p:ph type="sldNum" sz="quarter" idx="10"/>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12815509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smtClean="0"/>
          </a:p>
        </p:txBody>
      </p:sp>
      <p:sp>
        <p:nvSpPr>
          <p:cNvPr id="4" name="Slide Number Placeholder 3"/>
          <p:cNvSpPr>
            <a:spLocks noGrp="1"/>
          </p:cNvSpPr>
          <p:nvPr>
            <p:ph type="sldNum" sz="quarter" idx="10"/>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3711738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smtClean="0"/>
          </a:p>
        </p:txBody>
      </p:sp>
      <p:sp>
        <p:nvSpPr>
          <p:cNvPr id="4" name="Slide Number Placeholder 3"/>
          <p:cNvSpPr>
            <a:spLocks noGrp="1"/>
          </p:cNvSpPr>
          <p:nvPr>
            <p:ph type="sldNum" sz="quarter" idx="10"/>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2494036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dirty="0" smtClean="0"/>
              <a:t> Do you use the following communication tools and how well do they meet your needs?</a:t>
            </a:r>
          </a:p>
          <a:p>
            <a:r>
              <a:rPr lang="en-GB" sz="1200" dirty="0" smtClean="0"/>
              <a:t>Consistently positive so</a:t>
            </a:r>
            <a:r>
              <a:rPr lang="en-GB" sz="1200" baseline="0" dirty="0" smtClean="0"/>
              <a:t> far and looking quite positive in 2018!</a:t>
            </a:r>
          </a:p>
          <a:p>
            <a:endParaRPr lang="en-GB" sz="1200" baseline="0" dirty="0" smtClean="0"/>
          </a:p>
          <a:p>
            <a:r>
              <a:rPr lang="en-GB" sz="1200" baseline="0" dirty="0" smtClean="0"/>
              <a:t>Tools</a:t>
            </a:r>
            <a:r>
              <a:rPr lang="en-GB" sz="1200" baseline="0" dirty="0" smtClean="0"/>
              <a:t>: </a:t>
            </a:r>
            <a:r>
              <a:rPr lang="en-GB" sz="1200" b="0" i="0" u="none" strike="noStrike" kern="1200" dirty="0" smtClean="0">
                <a:solidFill>
                  <a:schemeClr val="tx1"/>
                </a:solidFill>
                <a:effectLst/>
                <a:latin typeface="+mn-lt"/>
                <a:ea typeface="+mn-ea"/>
                <a:cs typeface="+mn-cs"/>
              </a:rPr>
              <a:t>geant.org website</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Connect magazine</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err="1" smtClean="0">
                <a:solidFill>
                  <a:schemeClr val="tx1"/>
                </a:solidFill>
                <a:effectLst/>
                <a:latin typeface="+mn-lt"/>
                <a:ea typeface="+mn-ea"/>
                <a:cs typeface="+mn-cs"/>
              </a:rPr>
              <a:t>PeaR</a:t>
            </a:r>
            <a:r>
              <a:rPr lang="en-GB" sz="1200" b="0" i="0" u="none" strike="noStrike" kern="1200" dirty="0" smtClean="0">
                <a:solidFill>
                  <a:schemeClr val="tx1"/>
                </a:solidFill>
                <a:effectLst/>
                <a:latin typeface="+mn-lt"/>
                <a:ea typeface="+mn-ea"/>
                <a:cs typeface="+mn-cs"/>
              </a:rPr>
              <a:t> Community News</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GÉANT Project Office News</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GÉANT Facebook page</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GÉANT Twitter page</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 </a:t>
            </a:r>
            <a:r>
              <a:rPr lang="en-GB" dirty="0" smtClean="0"/>
              <a:t> </a:t>
            </a:r>
            <a:r>
              <a:rPr lang="en-GB" sz="1200" b="0" i="0" u="none" strike="noStrike" kern="1200" dirty="0" smtClean="0">
                <a:solidFill>
                  <a:schemeClr val="tx1"/>
                </a:solidFill>
                <a:effectLst/>
                <a:latin typeface="+mn-lt"/>
                <a:ea typeface="+mn-ea"/>
                <a:cs typeface="+mn-cs"/>
              </a:rPr>
              <a:t>GÉANT LinkedIn page</a:t>
            </a:r>
            <a:r>
              <a:rPr lang="en-GB" dirty="0" smtClean="0"/>
              <a:t> </a:t>
            </a:r>
          </a:p>
          <a:p>
            <a:r>
              <a:rPr lang="en-GB" sz="1200" dirty="0" smtClean="0"/>
              <a:t>Social media: less popular</a:t>
            </a:r>
          </a:p>
          <a:p>
            <a:endParaRPr lang="en-GB" sz="1200" dirty="0" smtClean="0"/>
          </a:p>
          <a:p>
            <a:r>
              <a:rPr lang="en-GB" sz="1200" dirty="0" smtClean="0"/>
              <a:t>Frequency </a:t>
            </a:r>
            <a:r>
              <a:rPr lang="en-GB" sz="1200" dirty="0" smtClean="0"/>
              <a:t>– positive outcome,</a:t>
            </a:r>
            <a:r>
              <a:rPr lang="en-GB" sz="1200" baseline="0" dirty="0" smtClean="0"/>
              <a:t> more </a:t>
            </a:r>
            <a:endParaRPr lang="en-GB" sz="1200" dirty="0" smtClean="0"/>
          </a:p>
        </p:txBody>
      </p:sp>
      <p:sp>
        <p:nvSpPr>
          <p:cNvPr id="4" name="Slide Number Placeholder 3"/>
          <p:cNvSpPr>
            <a:spLocks noGrp="1"/>
          </p:cNvSpPr>
          <p:nvPr>
            <p:ph type="sldNum" sz="quarter" idx="10"/>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1618397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smtClean="0"/>
          </a:p>
        </p:txBody>
      </p:sp>
      <p:sp>
        <p:nvSpPr>
          <p:cNvPr id="4" name="Slide Number Placeholder 3"/>
          <p:cNvSpPr>
            <a:spLocks noGrp="1"/>
          </p:cNvSpPr>
          <p:nvPr>
            <p:ph type="sldNum" sz="quarter" idx="10"/>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4226375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dirty="0" smtClean="0"/>
          </a:p>
        </p:txBody>
      </p:sp>
      <p:sp>
        <p:nvSpPr>
          <p:cNvPr id="4" name="Slide Number Placeholder 3"/>
          <p:cNvSpPr>
            <a:spLocks noGrp="1"/>
          </p:cNvSpPr>
          <p:nvPr>
            <p:ph type="sldNum" sz="quarter" idx="10"/>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13968458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1"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7"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13"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1"/>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04093"/>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417948"/>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5457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89207"/>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3" name="Text Placeholder 24"/>
          <p:cNvSpPr>
            <a:spLocks noGrp="1"/>
          </p:cNvSpPr>
          <p:nvPr>
            <p:ph idx="1"/>
          </p:nvPr>
        </p:nvSpPr>
        <p:spPr>
          <a:xfrm>
            <a:off x="1562986" y="137535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itle 5"/>
          <p:cNvSpPr>
            <a:spLocks noGrp="1"/>
          </p:cNvSpPr>
          <p:nvPr>
            <p:ph type="title"/>
          </p:nvPr>
        </p:nvSpPr>
        <p:spPr/>
        <p:txBody>
          <a:bodyPr/>
          <a:lstStyle/>
          <a:p>
            <a:r>
              <a:rPr lang="en-US" smtClean="0"/>
              <a:t>Click to edit Master title style</a:t>
            </a:r>
            <a:endParaRPr lang="en-GB"/>
          </a:p>
        </p:txBody>
      </p:sp>
      <p:sp>
        <p:nvSpPr>
          <p:cNvPr id="9"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000926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31802"/>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825625"/>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4"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sp>
        <p:nvSpPr>
          <p:cNvPr id="5"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400" dirty="0">
                <a:solidFill>
                  <a:srgbClr val="03435F"/>
                </a:solidFill>
              </a:rPr>
              <a:t>www.geant.org</a:t>
            </a:r>
            <a:endParaRPr lang="en-GB" sz="1400" dirty="0">
              <a:solidFill>
                <a:srgbClr val="03435F"/>
              </a:solidFill>
            </a:endParaRPr>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1562986"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3"/>
          <p:cNvSpPr>
            <a:spLocks noGrp="1"/>
          </p:cNvSpPr>
          <p:nvPr>
            <p:ph type="sldNum" sz="quarter" idx="4"/>
          </p:nvPr>
        </p:nvSpPr>
        <p:spPr>
          <a:xfrm>
            <a:off x="8422310" y="6292689"/>
            <a:ext cx="670560" cy="332052"/>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pPr/>
              <a:t>‹#›</a:t>
            </a:fld>
            <a:r>
              <a:rPr lang="en-GB" dirty="0" smtClean="0"/>
              <a:t>     |</a:t>
            </a:r>
            <a:endParaRPr lang="en-GB" dirty="0"/>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62986"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562986"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4"/>
          </p:nvPr>
        </p:nvSpPr>
        <p:spPr>
          <a:xfrm>
            <a:off x="579120" y="6394450"/>
            <a:ext cx="67056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EB0FA4-9B1C-4D6B-AF0A-97437B69127A}" type="slidenum">
              <a:rPr lang="en-GB" smtClean="0"/>
              <a:t>‹#›</a:t>
            </a:fld>
            <a:endParaRPr lang="en-GB"/>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hf hdr="0" ftr="0" dt="0"/>
  <p:txStyles>
    <p:titleStyle>
      <a:lvl1pPr algn="l" defTabSz="914400" rtl="0" eaLnBrk="1" latinLnBrk="0" hangingPunct="1">
        <a:lnSpc>
          <a:spcPct val="90000"/>
        </a:lnSpc>
        <a:spcBef>
          <a:spcPct val="0"/>
        </a:spcBef>
        <a:buNone/>
        <a:defRPr sz="3200" kern="120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www.linkedin.com/company/geantnetworks/"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compendium.geant.org"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hyperlink" Target="mailto:partner-relations@geant.org" TargetMode="External"/><Relationship Id="rId4" Type="http://schemas.openxmlformats.org/officeDocument/2006/relationships/hyperlink" Target="http://map.geant.org/"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83EB0FA4-9B1C-4D6B-AF0A-97437B69127A}" type="slidenum">
              <a:rPr lang="en-GB" smtClean="0"/>
              <a:pPr/>
              <a:t>1</a:t>
            </a:fld>
            <a:r>
              <a:rPr lang="en-GB" dirty="0" smtClean="0"/>
              <a:t>     |</a:t>
            </a:r>
            <a:endParaRPr lang="en-GB"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9" name="Text Placeholder 10"/>
          <p:cNvSpPr txBox="1">
            <a:spLocks/>
          </p:cNvSpPr>
          <p:nvPr/>
        </p:nvSpPr>
        <p:spPr>
          <a:xfrm>
            <a:off x="1165753" y="2689286"/>
            <a:ext cx="608710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0" dirty="0" smtClean="0">
                <a:solidFill>
                  <a:schemeClr val="bg1"/>
                </a:solidFill>
              </a:rPr>
              <a:t> Supporting your conferences</a:t>
            </a:r>
            <a:endParaRPr lang="en-US" sz="3600" b="0" dirty="0">
              <a:solidFill>
                <a:schemeClr val="bg1"/>
              </a:solidFill>
            </a:endParaRPr>
          </a:p>
        </p:txBody>
      </p:sp>
      <p:sp>
        <p:nvSpPr>
          <p:cNvPr id="10" name="Text Placeholder 6"/>
          <p:cNvSpPr txBox="1">
            <a:spLocks/>
          </p:cNvSpPr>
          <p:nvPr/>
        </p:nvSpPr>
        <p:spPr>
          <a:xfrm>
            <a:off x="1165753" y="3368926"/>
            <a:ext cx="5003270"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solidFill>
                  <a:schemeClr val="bg1"/>
                </a:solidFill>
              </a:rPr>
              <a:t>SIG-</a:t>
            </a:r>
            <a:r>
              <a:rPr lang="en-US" sz="2000" dirty="0" err="1" smtClean="0">
                <a:solidFill>
                  <a:schemeClr val="bg1"/>
                </a:solidFill>
              </a:rPr>
              <a:t>Marcomms</a:t>
            </a:r>
            <a:r>
              <a:rPr lang="en-US" sz="2000" dirty="0" smtClean="0">
                <a:solidFill>
                  <a:schemeClr val="bg1"/>
                </a:solidFill>
              </a:rPr>
              <a:t>, CSC, Espoo, Finland</a:t>
            </a:r>
            <a:endParaRPr lang="en-US" sz="2000" dirty="0">
              <a:solidFill>
                <a:schemeClr val="bg1"/>
              </a:solidFill>
            </a:endParaRPr>
          </a:p>
          <a:p>
            <a:r>
              <a:rPr lang="en-US" sz="2000" dirty="0" smtClean="0">
                <a:solidFill>
                  <a:schemeClr val="bg1"/>
                </a:solidFill>
              </a:rPr>
              <a:t>Rosanna Norman, GÉANT, 13-03-18</a:t>
            </a:r>
            <a:endParaRPr lang="en-GB" sz="2000" dirty="0">
              <a:solidFill>
                <a:schemeClr val="bg1"/>
              </a:solidFill>
            </a:endParaRPr>
          </a:p>
        </p:txBody>
      </p:sp>
      <p:sp>
        <p:nvSpPr>
          <p:cNvPr id="15" name="Text Placeholder 6"/>
          <p:cNvSpPr txBox="1">
            <a:spLocks/>
          </p:cNvSpPr>
          <p:nvPr/>
        </p:nvSpPr>
        <p:spPr>
          <a:xfrm>
            <a:off x="1165753" y="5748200"/>
            <a:ext cx="2437498"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www.geant.org</a:t>
            </a:r>
            <a:endParaRPr lang="en-GB" sz="2000" dirty="0">
              <a:solidFill>
                <a:schemeClr val="bg1"/>
              </a:solidFill>
            </a:endParaRPr>
          </a:p>
        </p:txBody>
      </p:sp>
      <p:pic>
        <p:nvPicPr>
          <p:cNvPr id="17" name="Picture 16"/>
          <p:cNvPicPr>
            <a:picLocks noChangeAspect="1"/>
          </p:cNvPicPr>
          <p:nvPr/>
        </p:nvPicPr>
        <p:blipFill rotWithShape="1">
          <a:blip r:embed="rId3">
            <a:extLst>
              <a:ext uri="{28A0092B-C50C-407E-A947-70E740481C1C}">
                <a14:useLocalDpi xmlns:a14="http://schemas.microsoft.com/office/drawing/2010/main" val="0"/>
              </a:ext>
            </a:extLst>
          </a:blip>
          <a:srcRect t="-1" b="-7428"/>
          <a:stretch/>
        </p:blipFill>
        <p:spPr>
          <a:xfrm>
            <a:off x="1281734" y="1083895"/>
            <a:ext cx="1585650" cy="970674"/>
          </a:xfrm>
          <a:prstGeom prst="rect">
            <a:avLst/>
          </a:prstGeom>
        </p:spPr>
      </p:pic>
    </p:spTree>
    <p:extLst>
      <p:ext uri="{BB962C8B-B14F-4D97-AF65-F5344CB8AC3E}">
        <p14:creationId xmlns:p14="http://schemas.microsoft.com/office/powerpoint/2010/main" val="2912880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05196" y="369262"/>
            <a:ext cx="9894723" cy="430909"/>
          </a:xfrm>
        </p:spPr>
        <p:txBody>
          <a:bodyPr>
            <a:normAutofit fontScale="90000"/>
          </a:bodyPr>
          <a:lstStyle/>
          <a:p>
            <a:r>
              <a:rPr lang="en-GB" dirty="0" smtClean="0"/>
              <a:t>What we have done so far</a:t>
            </a: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2</a:t>
            </a:fld>
            <a:r>
              <a:rPr lang="en-GB" smtClean="0"/>
              <a:t>     |</a:t>
            </a:r>
            <a:endParaRPr lang="en-GB" dirty="0"/>
          </a:p>
        </p:txBody>
      </p:sp>
      <p:sp>
        <p:nvSpPr>
          <p:cNvPr id="8" name="Text Placeholder 10"/>
          <p:cNvSpPr txBox="1">
            <a:spLocks/>
          </p:cNvSpPr>
          <p:nvPr/>
        </p:nvSpPr>
        <p:spPr>
          <a:xfrm>
            <a:off x="612476" y="3821225"/>
            <a:ext cx="8014314" cy="247146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sz="2000" b="0" dirty="0">
              <a:solidFill>
                <a:srgbClr val="065081"/>
              </a:solidFill>
            </a:endParaRPr>
          </a:p>
        </p:txBody>
      </p:sp>
      <p:sp>
        <p:nvSpPr>
          <p:cNvPr id="2" name="Content Placeholder 1"/>
          <p:cNvSpPr>
            <a:spLocks noGrp="1"/>
          </p:cNvSpPr>
          <p:nvPr>
            <p:ph idx="1"/>
          </p:nvPr>
        </p:nvSpPr>
        <p:spPr>
          <a:xfrm>
            <a:off x="1405196" y="1177883"/>
            <a:ext cx="8791427" cy="5041761"/>
          </a:xfrm>
        </p:spPr>
        <p:txBody>
          <a:bodyPr>
            <a:normAutofit fontScale="77500" lnSpcReduction="20000"/>
          </a:bodyPr>
          <a:lstStyle/>
          <a:p>
            <a:pPr marL="0" indent="0">
              <a:buNone/>
            </a:pPr>
            <a:r>
              <a:rPr lang="en-GB" sz="2200" b="1" dirty="0" smtClean="0"/>
              <a:t>Conference programme input</a:t>
            </a:r>
            <a:endParaRPr lang="en-GB" sz="2200" b="1" dirty="0"/>
          </a:p>
          <a:p>
            <a:pPr marL="0" indent="0">
              <a:buNone/>
            </a:pPr>
            <a:endParaRPr lang="en-GB" sz="2200" b="1" dirty="0" smtClean="0"/>
          </a:p>
          <a:p>
            <a:pPr marL="0" indent="0">
              <a:buNone/>
            </a:pPr>
            <a:r>
              <a:rPr lang="en-GB" sz="2200" b="1" dirty="0" smtClean="0"/>
              <a:t>Pop up banners and product specific collateral</a:t>
            </a:r>
            <a:endParaRPr lang="en-GB" sz="1800" dirty="0" smtClean="0"/>
          </a:p>
          <a:p>
            <a:endParaRPr lang="en-GB" sz="2200" dirty="0" smtClean="0"/>
          </a:p>
          <a:p>
            <a:pPr marL="0" indent="0">
              <a:buNone/>
            </a:pPr>
            <a:r>
              <a:rPr lang="en-GB" sz="2200" b="1" dirty="0" smtClean="0"/>
              <a:t>Articles on CONNECT </a:t>
            </a:r>
            <a:endParaRPr lang="en-GB" sz="2200" b="1" dirty="0" smtClean="0"/>
          </a:p>
          <a:p>
            <a:pPr marL="0" indent="0">
              <a:buNone/>
            </a:pPr>
            <a:endParaRPr lang="en-GB" sz="2200" b="1" dirty="0"/>
          </a:p>
          <a:p>
            <a:pPr marL="0" indent="0">
              <a:buNone/>
            </a:pPr>
            <a:r>
              <a:rPr lang="en-GB" sz="2200" b="1" dirty="0" smtClean="0"/>
              <a:t>Conference participation to support NREN international collaboration</a:t>
            </a:r>
          </a:p>
          <a:p>
            <a:pPr marL="0" indent="0">
              <a:buNone/>
            </a:pPr>
            <a:endParaRPr lang="en-GB" sz="2200" b="1" dirty="0" smtClean="0"/>
          </a:p>
          <a:p>
            <a:pPr marL="0" indent="0">
              <a:buNone/>
            </a:pPr>
            <a:r>
              <a:rPr lang="en-GB" sz="2200" b="1" dirty="0" smtClean="0"/>
              <a:t>Speakers </a:t>
            </a:r>
            <a:r>
              <a:rPr lang="en-GB" sz="2200" b="1" dirty="0"/>
              <a:t>and trainers </a:t>
            </a:r>
            <a:endParaRPr lang="en-GB" sz="1800" dirty="0"/>
          </a:p>
          <a:p>
            <a:pPr marL="0" indent="0">
              <a:buNone/>
            </a:pPr>
            <a:endParaRPr lang="en-GB" sz="2200" b="1" dirty="0" smtClean="0"/>
          </a:p>
          <a:p>
            <a:pPr marL="0" indent="0">
              <a:buNone/>
            </a:pPr>
            <a:r>
              <a:rPr lang="en-GB" sz="2200" b="1" dirty="0" smtClean="0"/>
              <a:t>Raised awareness in </a:t>
            </a:r>
            <a:r>
              <a:rPr lang="en-GB" sz="2200" b="1" dirty="0" err="1" smtClean="0"/>
              <a:t>comms</a:t>
            </a:r>
            <a:r>
              <a:rPr lang="en-GB" sz="2200" b="1" dirty="0" smtClean="0"/>
              <a:t> channels</a:t>
            </a:r>
          </a:p>
          <a:p>
            <a:r>
              <a:rPr lang="en-GB" sz="2200" dirty="0" err="1" smtClean="0"/>
              <a:t>PeaR</a:t>
            </a:r>
            <a:r>
              <a:rPr lang="en-GB" sz="2200" dirty="0" smtClean="0"/>
              <a:t>, Blog, PMO newsletter, Social Media</a:t>
            </a:r>
          </a:p>
          <a:p>
            <a:endParaRPr lang="en-GB" sz="2200" b="1" dirty="0">
              <a:solidFill>
                <a:srgbClr val="004360"/>
              </a:solidFill>
              <a:ea typeface="Verdana" panose="020B0604030504040204" pitchFamily="34" charset="0"/>
              <a:cs typeface="Verdana" panose="020B0604030504040204" pitchFamily="34" charset="0"/>
            </a:endParaRPr>
          </a:p>
          <a:p>
            <a:pPr marL="0" indent="0">
              <a:buNone/>
            </a:pPr>
            <a:r>
              <a:rPr lang="en-GB" sz="2200" b="1" dirty="0"/>
              <a:t>GÉANT </a:t>
            </a:r>
            <a:r>
              <a:rPr lang="en-GB" sz="2200" b="1" dirty="0"/>
              <a:t>Social Media</a:t>
            </a:r>
          </a:p>
          <a:p>
            <a:pPr lvl="1"/>
            <a:r>
              <a:rPr lang="en-GB" sz="2000" dirty="0">
                <a:solidFill>
                  <a:srgbClr val="004360"/>
                </a:solidFill>
                <a:ea typeface="Verdana" panose="020B0604030504040204" pitchFamily="34" charset="0"/>
                <a:cs typeface="Verdana" panose="020B0604030504040204" pitchFamily="34" charset="0"/>
              </a:rPr>
              <a:t>TWITTER: @</a:t>
            </a:r>
            <a:r>
              <a:rPr lang="en-GB" sz="2000" dirty="0" err="1">
                <a:solidFill>
                  <a:srgbClr val="004360"/>
                </a:solidFill>
                <a:ea typeface="Verdana" panose="020B0604030504040204" pitchFamily="34" charset="0"/>
                <a:cs typeface="Verdana" panose="020B0604030504040204" pitchFamily="34" charset="0"/>
              </a:rPr>
              <a:t>GEANTnews</a:t>
            </a:r>
            <a:r>
              <a:rPr lang="en-GB" sz="2000" dirty="0">
                <a:solidFill>
                  <a:srgbClr val="004360"/>
                </a:solidFill>
                <a:ea typeface="Verdana" panose="020B0604030504040204" pitchFamily="34" charset="0"/>
                <a:cs typeface="Verdana" panose="020B0604030504040204" pitchFamily="34" charset="0"/>
              </a:rPr>
              <a:t> </a:t>
            </a:r>
          </a:p>
          <a:p>
            <a:pPr lvl="1"/>
            <a:r>
              <a:rPr lang="en-GB" sz="2000" dirty="0">
                <a:solidFill>
                  <a:srgbClr val="004360"/>
                </a:solidFill>
                <a:ea typeface="Verdana" panose="020B0604030504040204" pitchFamily="34" charset="0"/>
                <a:cs typeface="Verdana" panose="020B0604030504040204" pitchFamily="34" charset="0"/>
              </a:rPr>
              <a:t>Facebook: GÉANT Community</a:t>
            </a:r>
          </a:p>
          <a:p>
            <a:pPr lvl="1"/>
            <a:r>
              <a:rPr lang="en-GB" sz="2000" dirty="0">
                <a:solidFill>
                  <a:srgbClr val="004360"/>
                </a:solidFill>
                <a:ea typeface="Verdana" panose="020B0604030504040204" pitchFamily="34" charset="0"/>
                <a:cs typeface="Verdana" panose="020B0604030504040204" pitchFamily="34" charset="0"/>
              </a:rPr>
              <a:t>LinkedIn: </a:t>
            </a:r>
            <a:r>
              <a:rPr lang="en-GB" sz="2000" dirty="0">
                <a:solidFill>
                  <a:srgbClr val="004360"/>
                </a:solidFill>
                <a:ea typeface="Verdana" panose="020B0604030504040204" pitchFamily="34" charset="0"/>
                <a:cs typeface="Verdana" panose="020B0604030504040204" pitchFamily="34" charset="0"/>
                <a:hlinkClick r:id="rId3"/>
              </a:rPr>
              <a:t>https://www.linkedin.com/company/geantnetworks</a:t>
            </a:r>
            <a:endParaRPr lang="en-GB" sz="2200" dirty="0" smtClean="0"/>
          </a:p>
          <a:p>
            <a:pPr marL="0" indent="0">
              <a:buNone/>
            </a:pPr>
            <a:endParaRPr lang="en-GB" sz="2200" dirty="0" smtClean="0"/>
          </a:p>
          <a:p>
            <a:pPr marL="0" indent="0">
              <a:buNone/>
            </a:pPr>
            <a:endParaRPr lang="en-GB" sz="2200" dirty="0"/>
          </a:p>
        </p:txBody>
      </p:sp>
    </p:spTree>
    <p:extLst>
      <p:ext uri="{BB962C8B-B14F-4D97-AF65-F5344CB8AC3E}">
        <p14:creationId xmlns:p14="http://schemas.microsoft.com/office/powerpoint/2010/main" val="13241013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05196" y="369262"/>
            <a:ext cx="9894723" cy="430909"/>
          </a:xfrm>
        </p:spPr>
        <p:txBody>
          <a:bodyPr>
            <a:normAutofit fontScale="90000"/>
          </a:bodyPr>
          <a:lstStyle/>
          <a:p>
            <a:r>
              <a:rPr lang="en-GB" dirty="0" err="1" smtClean="0"/>
              <a:t>Marcomms</a:t>
            </a:r>
            <a:r>
              <a:rPr lang="en-GB" dirty="0" smtClean="0"/>
              <a:t> materials </a:t>
            </a:r>
            <a:r>
              <a:rPr lang="en-GB" dirty="0" smtClean="0"/>
              <a:t>– </a:t>
            </a:r>
            <a:r>
              <a:rPr lang="en-GB" dirty="0" smtClean="0"/>
              <a:t>wish list?</a:t>
            </a: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3</a:t>
            </a:fld>
            <a:r>
              <a:rPr lang="en-GB" smtClean="0"/>
              <a:t>     |</a:t>
            </a:r>
            <a:endParaRPr lang="en-GB" dirty="0"/>
          </a:p>
        </p:txBody>
      </p:sp>
      <p:sp>
        <p:nvSpPr>
          <p:cNvPr id="8" name="Text Placeholder 10"/>
          <p:cNvSpPr txBox="1">
            <a:spLocks/>
          </p:cNvSpPr>
          <p:nvPr/>
        </p:nvSpPr>
        <p:spPr>
          <a:xfrm>
            <a:off x="612476" y="3821225"/>
            <a:ext cx="8014314" cy="247146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sz="2000" b="0" dirty="0">
              <a:solidFill>
                <a:srgbClr val="065081"/>
              </a:solidFill>
            </a:endParaRPr>
          </a:p>
        </p:txBody>
      </p:sp>
      <p:sp>
        <p:nvSpPr>
          <p:cNvPr id="2" name="Content Placeholder 1"/>
          <p:cNvSpPr>
            <a:spLocks noGrp="1"/>
          </p:cNvSpPr>
          <p:nvPr>
            <p:ph idx="1"/>
          </p:nvPr>
        </p:nvSpPr>
        <p:spPr>
          <a:xfrm>
            <a:off x="1405196" y="1177883"/>
            <a:ext cx="8791427" cy="5041761"/>
          </a:xfrm>
        </p:spPr>
        <p:txBody>
          <a:bodyPr>
            <a:normAutofit/>
          </a:bodyPr>
          <a:lstStyle/>
          <a:p>
            <a:pPr marL="0" indent="0">
              <a:buNone/>
            </a:pPr>
            <a:r>
              <a:rPr lang="en-GB" sz="2200" b="1" dirty="0" smtClean="0"/>
              <a:t>GÉANT backgrounder for users</a:t>
            </a:r>
          </a:p>
          <a:p>
            <a:r>
              <a:rPr lang="en-GB" sz="1800" dirty="0"/>
              <a:t>What international connectivity means for </a:t>
            </a:r>
            <a:r>
              <a:rPr lang="en-GB" sz="1800" dirty="0" smtClean="0"/>
              <a:t>users (high bandwidth, big data)</a:t>
            </a:r>
          </a:p>
          <a:p>
            <a:r>
              <a:rPr lang="en-GB" sz="1800" dirty="0" smtClean="0"/>
              <a:t>Supporting research</a:t>
            </a:r>
          </a:p>
          <a:p>
            <a:endParaRPr lang="en-GB" sz="2200" dirty="0" smtClean="0"/>
          </a:p>
          <a:p>
            <a:pPr marL="0" indent="0">
              <a:buNone/>
            </a:pPr>
            <a:r>
              <a:rPr lang="en-GB" sz="2200" b="1" dirty="0" smtClean="0"/>
              <a:t>Generic GÉANT slide deck</a:t>
            </a:r>
          </a:p>
          <a:p>
            <a:pPr marL="0" indent="0">
              <a:buNone/>
            </a:pPr>
            <a:endParaRPr lang="en-GB" sz="2200" b="1" dirty="0" smtClean="0"/>
          </a:p>
          <a:p>
            <a:pPr marL="0" indent="0">
              <a:buNone/>
            </a:pPr>
            <a:r>
              <a:rPr lang="en-GB" sz="2200" b="1" dirty="0" smtClean="0"/>
              <a:t>International connectivity </a:t>
            </a:r>
            <a:r>
              <a:rPr lang="en-GB" sz="2200" b="1" dirty="0" smtClean="0"/>
              <a:t>table (?)</a:t>
            </a:r>
            <a:endParaRPr lang="en-GB" sz="2200" b="1" dirty="0" smtClean="0"/>
          </a:p>
          <a:p>
            <a:pPr marL="0" indent="0">
              <a:buNone/>
            </a:pPr>
            <a:endParaRPr lang="en-GB" sz="2200" dirty="0"/>
          </a:p>
          <a:p>
            <a:pPr marL="0" indent="0">
              <a:buNone/>
            </a:pPr>
            <a:endParaRPr lang="en-GB" sz="2200" dirty="0"/>
          </a:p>
        </p:txBody>
      </p:sp>
    </p:spTree>
    <p:extLst>
      <p:ext uri="{BB962C8B-B14F-4D97-AF65-F5344CB8AC3E}">
        <p14:creationId xmlns:p14="http://schemas.microsoft.com/office/powerpoint/2010/main" val="26305951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05196" y="369262"/>
            <a:ext cx="9894723" cy="430909"/>
          </a:xfrm>
        </p:spPr>
        <p:txBody>
          <a:bodyPr>
            <a:normAutofit fontScale="90000"/>
          </a:bodyPr>
          <a:lstStyle/>
          <a:p>
            <a:r>
              <a:rPr lang="en-GB" dirty="0" smtClean="0"/>
              <a:t>Sharing and communicating</a:t>
            </a: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4</a:t>
            </a:fld>
            <a:r>
              <a:rPr lang="en-GB" smtClean="0"/>
              <a:t>     |</a:t>
            </a:r>
            <a:endParaRPr lang="en-GB" dirty="0"/>
          </a:p>
        </p:txBody>
      </p:sp>
      <p:sp>
        <p:nvSpPr>
          <p:cNvPr id="8" name="Text Placeholder 10"/>
          <p:cNvSpPr txBox="1">
            <a:spLocks/>
          </p:cNvSpPr>
          <p:nvPr/>
        </p:nvSpPr>
        <p:spPr>
          <a:xfrm>
            <a:off x="612476" y="3821225"/>
            <a:ext cx="8014314" cy="247146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sz="2000" b="0" dirty="0">
              <a:solidFill>
                <a:srgbClr val="065081"/>
              </a:solidFill>
            </a:endParaRPr>
          </a:p>
        </p:txBody>
      </p:sp>
      <p:sp>
        <p:nvSpPr>
          <p:cNvPr id="2" name="Content Placeholder 1"/>
          <p:cNvSpPr>
            <a:spLocks noGrp="1"/>
          </p:cNvSpPr>
          <p:nvPr>
            <p:ph idx="1"/>
          </p:nvPr>
        </p:nvSpPr>
        <p:spPr>
          <a:xfrm>
            <a:off x="966158" y="1238269"/>
            <a:ext cx="9221839" cy="4351338"/>
          </a:xfrm>
        </p:spPr>
        <p:txBody>
          <a:bodyPr>
            <a:normAutofit/>
          </a:bodyPr>
          <a:lstStyle/>
          <a:p>
            <a:pPr marL="457200" lvl="1" indent="0">
              <a:buNone/>
            </a:pPr>
            <a:r>
              <a:rPr lang="en-GB" b="1" dirty="0">
                <a:solidFill>
                  <a:srgbClr val="004360"/>
                </a:solidFill>
                <a:ea typeface="Verdana" panose="020B0604030504040204" pitchFamily="34" charset="0"/>
                <a:cs typeface="Verdana" panose="020B0604030504040204" pitchFamily="34" charset="0"/>
              </a:rPr>
              <a:t>Share internally</a:t>
            </a:r>
          </a:p>
          <a:p>
            <a:pPr marL="457200" lvl="1" indent="0">
              <a:buNone/>
            </a:pPr>
            <a:r>
              <a:rPr lang="en-GB" sz="2000" dirty="0">
                <a:solidFill>
                  <a:srgbClr val="004360"/>
                </a:solidFill>
                <a:ea typeface="Verdana" panose="020B0604030504040204" pitchFamily="34" charset="0"/>
                <a:cs typeface="Verdana" panose="020B0604030504040204" pitchFamily="34" charset="0"/>
              </a:rPr>
              <a:t>GÉANT materials and links and info with your NREN </a:t>
            </a:r>
            <a:r>
              <a:rPr lang="en-GB" sz="2000" dirty="0" smtClean="0">
                <a:solidFill>
                  <a:srgbClr val="004360"/>
                </a:solidFill>
                <a:ea typeface="Verdana" panose="020B0604030504040204" pitchFamily="34" charset="0"/>
                <a:cs typeface="Verdana" panose="020B0604030504040204" pitchFamily="34" charset="0"/>
              </a:rPr>
              <a:t>directors from other divisions</a:t>
            </a:r>
            <a:endParaRPr lang="en-GB" sz="2000" b="1" dirty="0">
              <a:solidFill>
                <a:srgbClr val="004360"/>
              </a:solidFill>
              <a:ea typeface="Verdana" panose="020B0604030504040204" pitchFamily="34" charset="0"/>
              <a:cs typeface="Verdana" panose="020B0604030504040204" pitchFamily="34" charset="0"/>
            </a:endParaRPr>
          </a:p>
          <a:p>
            <a:pPr marL="457200" lvl="1" indent="0">
              <a:buNone/>
            </a:pPr>
            <a:endParaRPr lang="en-GB" sz="2200" b="1" dirty="0" smtClean="0">
              <a:solidFill>
                <a:srgbClr val="004360"/>
              </a:solidFill>
              <a:ea typeface="Verdana" panose="020B0604030504040204" pitchFamily="34" charset="0"/>
              <a:cs typeface="Verdana" panose="020B0604030504040204" pitchFamily="34" charset="0"/>
            </a:endParaRPr>
          </a:p>
          <a:p>
            <a:pPr marL="457200" lvl="1" indent="0">
              <a:buNone/>
            </a:pPr>
            <a:endParaRPr lang="en-GB" b="1" dirty="0" smtClean="0">
              <a:solidFill>
                <a:srgbClr val="004360"/>
              </a:solidFill>
              <a:ea typeface="Verdana" panose="020B0604030504040204" pitchFamily="34" charset="0"/>
              <a:cs typeface="Verdana" panose="020B0604030504040204" pitchFamily="34" charset="0"/>
            </a:endParaRPr>
          </a:p>
          <a:p>
            <a:pPr marL="457200" lvl="1" indent="0">
              <a:buNone/>
            </a:pPr>
            <a:r>
              <a:rPr lang="en-GB" b="1" dirty="0" smtClean="0">
                <a:solidFill>
                  <a:srgbClr val="004360"/>
                </a:solidFill>
                <a:ea typeface="Verdana" panose="020B0604030504040204" pitchFamily="34" charset="0"/>
                <a:cs typeface="Verdana" panose="020B0604030504040204" pitchFamily="34" charset="0"/>
              </a:rPr>
              <a:t>Contact </a:t>
            </a:r>
            <a:r>
              <a:rPr lang="en-GB" b="1" dirty="0" smtClean="0">
                <a:solidFill>
                  <a:srgbClr val="004360"/>
                </a:solidFill>
                <a:ea typeface="Verdana" panose="020B0604030504040204" pitchFamily="34" charset="0"/>
                <a:cs typeface="Verdana" panose="020B0604030504040204" pitchFamily="34" charset="0"/>
              </a:rPr>
              <a:t>us</a:t>
            </a:r>
            <a:endParaRPr lang="en-GB" b="1" dirty="0">
              <a:solidFill>
                <a:srgbClr val="004360"/>
              </a:solidFill>
              <a:ea typeface="Verdana" panose="020B0604030504040204" pitchFamily="34" charset="0"/>
              <a:cs typeface="Verdana" panose="020B0604030504040204" pitchFamily="34" charset="0"/>
            </a:endParaRPr>
          </a:p>
          <a:p>
            <a:pPr lvl="1"/>
            <a:r>
              <a:rPr lang="en-GB" sz="2000" dirty="0" smtClean="0">
                <a:solidFill>
                  <a:srgbClr val="004360"/>
                </a:solidFill>
                <a:ea typeface="Verdana" panose="020B0604030504040204" pitchFamily="34" charset="0"/>
                <a:cs typeface="Verdana" panose="020B0604030504040204" pitchFamily="34" charset="0"/>
              </a:rPr>
              <a:t>Dates of national and users conferences with  </a:t>
            </a:r>
            <a:r>
              <a:rPr lang="en-GB" sz="2000" b="1" dirty="0" smtClean="0">
                <a:solidFill>
                  <a:srgbClr val="004360"/>
                </a:solidFill>
                <a:ea typeface="Verdana" panose="020B0604030504040204" pitchFamily="34" charset="0"/>
                <a:cs typeface="Verdana" panose="020B0604030504040204" pitchFamily="34" charset="0"/>
              </a:rPr>
              <a:t>PLENTY OF NOTICE</a:t>
            </a:r>
          </a:p>
          <a:p>
            <a:pPr lvl="1"/>
            <a:r>
              <a:rPr lang="en-GB" sz="2000" b="1" dirty="0" smtClean="0">
                <a:solidFill>
                  <a:srgbClr val="004360"/>
                </a:solidFill>
                <a:ea typeface="Verdana" panose="020B0604030504040204" pitchFamily="34" charset="0"/>
                <a:cs typeface="Verdana" panose="020B0604030504040204" pitchFamily="34" charset="0"/>
              </a:rPr>
              <a:t>ALWAYS</a:t>
            </a:r>
            <a:r>
              <a:rPr lang="en-GB" sz="2000" dirty="0" smtClean="0">
                <a:solidFill>
                  <a:srgbClr val="004360"/>
                </a:solidFill>
                <a:ea typeface="Verdana" panose="020B0604030504040204" pitchFamily="34" charset="0"/>
                <a:cs typeface="Verdana" panose="020B0604030504040204" pitchFamily="34" charset="0"/>
              </a:rPr>
              <a:t> include your GÉANT partner relations  contact</a:t>
            </a:r>
          </a:p>
          <a:p>
            <a:pPr lvl="1"/>
            <a:r>
              <a:rPr lang="en-GB" sz="2000" dirty="0" smtClean="0">
                <a:solidFill>
                  <a:srgbClr val="004360"/>
                </a:solidFill>
                <a:ea typeface="Verdana" panose="020B0604030504040204" pitchFamily="34" charset="0"/>
                <a:cs typeface="Verdana" panose="020B0604030504040204" pitchFamily="34" charset="0"/>
              </a:rPr>
              <a:t>Via social media to enhance your </a:t>
            </a:r>
            <a:r>
              <a:rPr lang="en-GB" sz="2000" dirty="0" smtClean="0">
                <a:solidFill>
                  <a:srgbClr val="004360"/>
                </a:solidFill>
                <a:ea typeface="Verdana" panose="020B0604030504040204" pitchFamily="34" charset="0"/>
                <a:cs typeface="Verdana" panose="020B0604030504040204" pitchFamily="34" charset="0"/>
              </a:rPr>
              <a:t>exposure</a:t>
            </a:r>
          </a:p>
        </p:txBody>
      </p:sp>
    </p:spTree>
    <p:extLst>
      <p:ext uri="{BB962C8B-B14F-4D97-AF65-F5344CB8AC3E}">
        <p14:creationId xmlns:p14="http://schemas.microsoft.com/office/powerpoint/2010/main" val="500092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05196" y="369262"/>
            <a:ext cx="9894723" cy="430909"/>
          </a:xfrm>
        </p:spPr>
        <p:txBody>
          <a:bodyPr>
            <a:normAutofit fontScale="90000"/>
          </a:bodyPr>
          <a:lstStyle/>
          <a:p>
            <a:r>
              <a:rPr lang="en-GB" dirty="0" smtClean="0"/>
              <a:t>Satisfaction Survey Results - Communications</a:t>
            </a: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5</a:t>
            </a:fld>
            <a:r>
              <a:rPr lang="en-GB" smtClean="0"/>
              <a:t>     |</a:t>
            </a:r>
            <a:endParaRPr lang="en-GB" dirty="0"/>
          </a:p>
        </p:txBody>
      </p:sp>
      <p:sp>
        <p:nvSpPr>
          <p:cNvPr id="8" name="Text Placeholder 10"/>
          <p:cNvSpPr txBox="1">
            <a:spLocks/>
          </p:cNvSpPr>
          <p:nvPr/>
        </p:nvSpPr>
        <p:spPr>
          <a:xfrm>
            <a:off x="612476" y="3821225"/>
            <a:ext cx="8014314" cy="247146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sz="2000" b="0" dirty="0">
              <a:solidFill>
                <a:srgbClr val="065081"/>
              </a:solidFill>
            </a:endParaRPr>
          </a:p>
        </p:txBody>
      </p:sp>
      <p:sp>
        <p:nvSpPr>
          <p:cNvPr id="2" name="Content Placeholder 1"/>
          <p:cNvSpPr>
            <a:spLocks noGrp="1"/>
          </p:cNvSpPr>
          <p:nvPr>
            <p:ph idx="1"/>
          </p:nvPr>
        </p:nvSpPr>
        <p:spPr>
          <a:xfrm>
            <a:off x="957067" y="1181564"/>
            <a:ext cx="8633637" cy="4351338"/>
          </a:xfrm>
        </p:spPr>
        <p:txBody>
          <a:bodyPr>
            <a:normAutofit/>
          </a:bodyPr>
          <a:lstStyle/>
          <a:p>
            <a:pPr marL="457200" lvl="1" indent="0">
              <a:buNone/>
            </a:pPr>
            <a:r>
              <a:rPr lang="en-GB" sz="2900" dirty="0" smtClean="0">
                <a:ea typeface="+mj-ea"/>
                <a:cs typeface="+mj-cs"/>
              </a:rPr>
              <a:t>General outcome</a:t>
            </a:r>
            <a:endParaRPr lang="en-GB" sz="2200" b="1" dirty="0">
              <a:solidFill>
                <a:schemeClr val="accent6">
                  <a:lumMod val="50000"/>
                </a:schemeClr>
              </a:solidFill>
              <a:ea typeface="Verdana" panose="020B0604030504040204" pitchFamily="34" charset="0"/>
              <a:cs typeface="Verdana" panose="020B0604030504040204" pitchFamily="34" charset="0"/>
            </a:endParaRPr>
          </a:p>
          <a:p>
            <a:pPr marL="457200" lvl="1" indent="0">
              <a:buNone/>
            </a:pPr>
            <a:r>
              <a:rPr lang="en-GB" sz="2200" b="1" dirty="0">
                <a:solidFill>
                  <a:schemeClr val="accent6">
                    <a:lumMod val="50000"/>
                  </a:schemeClr>
                </a:solidFill>
                <a:ea typeface="Verdana" panose="020B0604030504040204" pitchFamily="34" charset="0"/>
                <a:cs typeface="Verdana" panose="020B0604030504040204" pitchFamily="34" charset="0"/>
              </a:rPr>
              <a:t>Collaboration and community </a:t>
            </a:r>
            <a:r>
              <a:rPr lang="en-GB" sz="2200" b="1" dirty="0" smtClean="0">
                <a:solidFill>
                  <a:schemeClr val="accent6">
                    <a:lumMod val="50000"/>
                  </a:schemeClr>
                </a:solidFill>
                <a:ea typeface="Verdana" panose="020B0604030504040204" pitchFamily="34" charset="0"/>
                <a:cs typeface="Verdana" panose="020B0604030504040204" pitchFamily="34" charset="0"/>
              </a:rPr>
              <a:t>events</a:t>
            </a:r>
            <a:endParaRPr lang="en-GB" sz="2200" b="1" dirty="0" smtClean="0">
              <a:solidFill>
                <a:srgbClr val="FF0000"/>
              </a:solidFill>
              <a:ea typeface="Verdana" panose="020B0604030504040204" pitchFamily="34" charset="0"/>
              <a:cs typeface="Verdana" panose="020B0604030504040204" pitchFamily="34" charset="0"/>
            </a:endParaRPr>
          </a:p>
          <a:p>
            <a:pPr marL="457200" lvl="1" indent="0">
              <a:buNone/>
            </a:pPr>
            <a:r>
              <a:rPr lang="en-GB" sz="2200" b="1" dirty="0">
                <a:solidFill>
                  <a:srgbClr val="FF0000"/>
                </a:solidFill>
                <a:ea typeface="Verdana" panose="020B0604030504040204" pitchFamily="34" charset="0"/>
                <a:cs typeface="Verdana" panose="020B0604030504040204" pitchFamily="34" charset="0"/>
              </a:rPr>
              <a:t>Raising awareness of the services availability and making them easily accessible</a:t>
            </a:r>
          </a:p>
          <a:p>
            <a:pPr marL="457200" lvl="1" indent="0">
              <a:buNone/>
            </a:pPr>
            <a:endParaRPr lang="en-GB" sz="2200" b="1" dirty="0" smtClean="0">
              <a:solidFill>
                <a:srgbClr val="FF0000"/>
              </a:solidFill>
              <a:ea typeface="Verdana" panose="020B0604030504040204" pitchFamily="34" charset="0"/>
              <a:cs typeface="Verdana" panose="020B0604030504040204" pitchFamily="34" charset="0"/>
            </a:endParaRPr>
          </a:p>
          <a:p>
            <a:pPr marL="457200" lvl="1" indent="0">
              <a:buNone/>
            </a:pPr>
            <a:r>
              <a:rPr lang="en-GB" sz="2900" dirty="0">
                <a:ea typeface="+mj-ea"/>
                <a:cs typeface="+mj-cs"/>
              </a:rPr>
              <a:t>Communications tools</a:t>
            </a:r>
          </a:p>
          <a:p>
            <a:pPr marL="457200" lvl="1" indent="0">
              <a:buNone/>
            </a:pPr>
            <a:r>
              <a:rPr lang="en-GB" sz="2200" b="1" dirty="0">
                <a:solidFill>
                  <a:schemeClr val="accent6">
                    <a:lumMod val="50000"/>
                  </a:schemeClr>
                </a:solidFill>
                <a:ea typeface="Verdana" panose="020B0604030504040204" pitchFamily="34" charset="0"/>
                <a:cs typeface="Verdana" panose="020B0604030504040204" pitchFamily="34" charset="0"/>
              </a:rPr>
              <a:t>Effectiveness</a:t>
            </a:r>
          </a:p>
          <a:p>
            <a:pPr marL="457200" lvl="1" indent="0">
              <a:buNone/>
            </a:pPr>
            <a:r>
              <a:rPr lang="en-GB" sz="2200" b="1" dirty="0">
                <a:solidFill>
                  <a:schemeClr val="accent6">
                    <a:lumMod val="50000"/>
                  </a:schemeClr>
                </a:solidFill>
                <a:ea typeface="Verdana" panose="020B0604030504040204" pitchFamily="34" charset="0"/>
                <a:cs typeface="Verdana" panose="020B0604030504040204" pitchFamily="34" charset="0"/>
              </a:rPr>
              <a:t>Frequency</a:t>
            </a:r>
          </a:p>
          <a:p>
            <a:pPr marL="457200" lvl="1" indent="0">
              <a:buNone/>
            </a:pPr>
            <a:r>
              <a:rPr lang="en-GB" sz="2200" b="1" dirty="0">
                <a:solidFill>
                  <a:schemeClr val="accent6">
                    <a:lumMod val="50000"/>
                  </a:schemeClr>
                </a:solidFill>
                <a:ea typeface="Verdana" panose="020B0604030504040204" pitchFamily="34" charset="0"/>
                <a:cs typeface="Verdana" panose="020B0604030504040204" pitchFamily="34" charset="0"/>
              </a:rPr>
              <a:t>Usefulness</a:t>
            </a:r>
          </a:p>
        </p:txBody>
      </p:sp>
    </p:spTree>
    <p:extLst>
      <p:ext uri="{BB962C8B-B14F-4D97-AF65-F5344CB8AC3E}">
        <p14:creationId xmlns:p14="http://schemas.microsoft.com/office/powerpoint/2010/main" val="2284653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05196" y="369262"/>
            <a:ext cx="9894723" cy="430909"/>
          </a:xfrm>
        </p:spPr>
        <p:txBody>
          <a:bodyPr>
            <a:normAutofit fontScale="90000"/>
          </a:bodyPr>
          <a:lstStyle/>
          <a:p>
            <a:r>
              <a:rPr lang="en-GB" dirty="0" smtClean="0"/>
              <a:t>Useful resources </a:t>
            </a:r>
            <a:r>
              <a:rPr lang="en-GB" dirty="0" smtClean="0"/>
              <a:t>and contacts</a:t>
            </a: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6</a:t>
            </a:fld>
            <a:r>
              <a:rPr lang="en-GB" smtClean="0"/>
              <a:t>     |</a:t>
            </a:r>
            <a:endParaRPr lang="en-GB" dirty="0"/>
          </a:p>
        </p:txBody>
      </p:sp>
      <p:sp>
        <p:nvSpPr>
          <p:cNvPr id="8" name="Text Placeholder 10"/>
          <p:cNvSpPr txBox="1">
            <a:spLocks/>
          </p:cNvSpPr>
          <p:nvPr/>
        </p:nvSpPr>
        <p:spPr>
          <a:xfrm>
            <a:off x="612476" y="3821225"/>
            <a:ext cx="8014314" cy="247146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sz="2000" b="0" dirty="0">
              <a:solidFill>
                <a:srgbClr val="065081"/>
              </a:solidFill>
            </a:endParaRPr>
          </a:p>
        </p:txBody>
      </p:sp>
      <p:sp>
        <p:nvSpPr>
          <p:cNvPr id="2" name="Content Placeholder 1"/>
          <p:cNvSpPr>
            <a:spLocks noGrp="1"/>
          </p:cNvSpPr>
          <p:nvPr>
            <p:ph idx="1"/>
          </p:nvPr>
        </p:nvSpPr>
        <p:spPr/>
        <p:txBody>
          <a:bodyPr>
            <a:normAutofit/>
          </a:bodyPr>
          <a:lstStyle/>
          <a:p>
            <a:endParaRPr lang="en-GB" sz="2400" dirty="0"/>
          </a:p>
          <a:p>
            <a:r>
              <a:rPr lang="en-GB" sz="2400" dirty="0" smtClean="0"/>
              <a:t>COMPENDIUM</a:t>
            </a:r>
          </a:p>
          <a:p>
            <a:pPr marL="0" indent="0">
              <a:buNone/>
            </a:pPr>
            <a:r>
              <a:rPr lang="en-GB" sz="2400" dirty="0" smtClean="0"/>
              <a:t>	</a:t>
            </a:r>
            <a:r>
              <a:rPr lang="en-GB" sz="2400" dirty="0" smtClean="0">
                <a:hlinkClick r:id="rId3" action="ppaction://hlinkfile"/>
              </a:rPr>
              <a:t>compendium.geant.org</a:t>
            </a:r>
            <a:endParaRPr lang="en-GB" sz="2400" dirty="0" smtClean="0"/>
          </a:p>
          <a:p>
            <a:pPr marL="0" indent="0">
              <a:buNone/>
            </a:pPr>
            <a:endParaRPr lang="en-GB" sz="2400" dirty="0" smtClean="0"/>
          </a:p>
          <a:p>
            <a:r>
              <a:rPr lang="en-GB" sz="2400" dirty="0" smtClean="0"/>
              <a:t>INTERACTIVE MAP</a:t>
            </a:r>
            <a:br>
              <a:rPr lang="en-GB" sz="2400" dirty="0" smtClean="0"/>
            </a:br>
            <a:r>
              <a:rPr lang="en-GB" sz="2400" dirty="0" smtClean="0"/>
              <a:t>	</a:t>
            </a:r>
            <a:r>
              <a:rPr lang="en-GB" sz="2400" dirty="0" smtClean="0">
                <a:hlinkClick r:id="rId4"/>
              </a:rPr>
              <a:t>map.geant.org</a:t>
            </a:r>
            <a:endParaRPr lang="en-GB" sz="2400" dirty="0" smtClean="0"/>
          </a:p>
          <a:p>
            <a:endParaRPr lang="en-GB" sz="2400" dirty="0" smtClean="0"/>
          </a:p>
          <a:p>
            <a:endParaRPr lang="en-GB" sz="2400" dirty="0"/>
          </a:p>
          <a:p>
            <a:pPr marL="0" indent="0" algn="ctr">
              <a:buNone/>
            </a:pPr>
            <a:r>
              <a:rPr lang="en-GB" sz="4000" dirty="0">
                <a:hlinkClick r:id="rId5"/>
              </a:rPr>
              <a:t>partner-relations@geant.org</a:t>
            </a:r>
            <a:endParaRPr lang="en-GB" sz="4000" dirty="0"/>
          </a:p>
          <a:p>
            <a:endParaRPr lang="en-GB" sz="2400" dirty="0"/>
          </a:p>
        </p:txBody>
      </p:sp>
    </p:spTree>
    <p:extLst>
      <p:ext uri="{BB962C8B-B14F-4D97-AF65-F5344CB8AC3E}">
        <p14:creationId xmlns:p14="http://schemas.microsoft.com/office/powerpoint/2010/main" val="22660953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405196" y="369262"/>
            <a:ext cx="9894723" cy="430909"/>
          </a:xfrm>
        </p:spPr>
        <p:txBody>
          <a:bodyPr>
            <a:normAutofit fontScale="90000"/>
          </a:bodyPr>
          <a:lstStyle/>
          <a:p>
            <a:r>
              <a:rPr lang="en-GB" dirty="0" smtClean="0"/>
              <a:t>Discussion and suggestions</a:t>
            </a: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7</a:t>
            </a:fld>
            <a:r>
              <a:rPr lang="en-GB" smtClean="0"/>
              <a:t>     |</a:t>
            </a:r>
            <a:endParaRPr lang="en-GB" dirty="0"/>
          </a:p>
        </p:txBody>
      </p:sp>
      <p:sp>
        <p:nvSpPr>
          <p:cNvPr id="8" name="Text Placeholder 10"/>
          <p:cNvSpPr txBox="1">
            <a:spLocks/>
          </p:cNvSpPr>
          <p:nvPr/>
        </p:nvSpPr>
        <p:spPr>
          <a:xfrm>
            <a:off x="612476" y="3821225"/>
            <a:ext cx="8014314" cy="2471464"/>
          </a:xfrm>
          <a:prstGeom prst="rect">
            <a:avLst/>
          </a:prstGeom>
        </p:spPr>
        <p:txBody>
          <a:bodyPr anchor="t">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endParaRPr lang="en-GB" sz="2000" b="0" dirty="0">
              <a:solidFill>
                <a:srgbClr val="065081"/>
              </a:solidFill>
            </a:endParaRPr>
          </a:p>
        </p:txBody>
      </p:sp>
      <p:sp>
        <p:nvSpPr>
          <p:cNvPr id="2" name="Content Placeholder 1"/>
          <p:cNvSpPr>
            <a:spLocks noGrp="1"/>
          </p:cNvSpPr>
          <p:nvPr>
            <p:ph idx="1"/>
          </p:nvPr>
        </p:nvSpPr>
        <p:spPr/>
        <p:txBody>
          <a:bodyPr>
            <a:normAutofit/>
          </a:bodyPr>
          <a:lstStyle/>
          <a:p>
            <a:pPr marL="0" indent="0">
              <a:buNone/>
            </a:pPr>
            <a:endParaRPr lang="en-GB" sz="2200" dirty="0"/>
          </a:p>
          <a:p>
            <a:pPr marL="0" indent="0">
              <a:buNone/>
            </a:pPr>
            <a:endParaRPr lang="en-GB" sz="2200" dirty="0"/>
          </a:p>
        </p:txBody>
      </p:sp>
    </p:spTree>
    <p:extLst>
      <p:ext uri="{BB962C8B-B14F-4D97-AF65-F5344CB8AC3E}">
        <p14:creationId xmlns:p14="http://schemas.microsoft.com/office/powerpoint/2010/main" val="33218130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18862</TotalTime>
  <Words>373</Words>
  <Application>Microsoft Office PowerPoint</Application>
  <PresentationFormat>Widescreen</PresentationFormat>
  <Paragraphs>85</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Verdana</vt:lpstr>
      <vt:lpstr>Office Theme</vt:lpstr>
      <vt:lpstr>PowerPoint Presentation</vt:lpstr>
      <vt:lpstr>What we have done so far</vt:lpstr>
      <vt:lpstr>Marcomms materials – wish list?</vt:lpstr>
      <vt:lpstr>Sharing and communicating</vt:lpstr>
      <vt:lpstr>Satisfaction Survey Results - Communications</vt:lpstr>
      <vt:lpstr>Useful resources and contacts</vt:lpstr>
      <vt:lpstr>Discussion and suggestions</vt:lpstr>
    </vt:vector>
  </TitlesOfParts>
  <Company>DANTE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Hasleham</dc:creator>
  <cp:lastModifiedBy>Rosanna Norman</cp:lastModifiedBy>
  <cp:revision>1149</cp:revision>
  <dcterms:created xsi:type="dcterms:W3CDTF">2017-02-13T12:05:27Z</dcterms:created>
  <dcterms:modified xsi:type="dcterms:W3CDTF">2018-03-13T09:51:12Z</dcterms:modified>
</cp:coreProperties>
</file>