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2"/>
  </p:notesMasterIdLst>
  <p:sldIdLst>
    <p:sldId id="256" r:id="rId3"/>
    <p:sldId id="262" r:id="rId4"/>
    <p:sldId id="266" r:id="rId5"/>
    <p:sldId id="263" r:id="rId6"/>
    <p:sldId id="264" r:id="rId7"/>
    <p:sldId id="265" r:id="rId8"/>
    <p:sldId id="268" r:id="rId9"/>
    <p:sldId id="269" r:id="rId10"/>
    <p:sldId id="260" r:id="rId11"/>
  </p:sldIdLst>
  <p:sldSz cx="10080625" cy="5670550"/>
  <p:notesSz cx="7559675" cy="10691813"/>
  <p:defaultTextStyle>
    <a:defPPr>
      <a:defRPr lang="cs-CZ"/>
    </a:defPPr>
    <a:lvl1pPr marL="0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8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5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62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6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9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eronika" initials="VH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2521" autoAdjust="0"/>
  </p:normalViewPr>
  <p:slideViewPr>
    <p:cSldViewPr>
      <p:cViewPr varScale="1">
        <p:scale>
          <a:sx n="63" d="100"/>
          <a:sy n="63" d="100"/>
        </p:scale>
        <p:origin x="302" y="38"/>
      </p:cViewPr>
      <p:guideLst>
        <p:guide orient="horz" pos="1786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4" d="100"/>
          <a:sy n="34" d="100"/>
        </p:scale>
        <p:origin x="1899" y="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EB627-938A-43E7-A0B4-0A0B262D546C}" type="datetimeFigureOut">
              <a:rPr lang="cs-CZ" smtClean="0"/>
              <a:t>12.03.2018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991CB-983C-4A3D-8CBF-EE9B165B690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1165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991CB-983C-4A3D-8CBF-EE9B165B690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575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991CB-983C-4A3D-8CBF-EE9B165B690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6074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991CB-983C-4A3D-8CBF-EE9B165B690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8958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991CB-983C-4A3D-8CBF-EE9B165B690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8693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991CB-983C-4A3D-8CBF-EE9B165B6900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8868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991CB-983C-4A3D-8CBF-EE9B165B690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0982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991CB-983C-4A3D-8CBF-EE9B165B6900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843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991CB-983C-4A3D-8CBF-EE9B165B6900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634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991CB-983C-4A3D-8CBF-EE9B165B6900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1477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2600" b="1" i="0" cap="all" baseline="0">
                <a:solidFill>
                  <a:schemeClr val="bg1"/>
                </a:solidFill>
                <a:latin typeface="Avenir LT Pro 55 Roman" panose="020B0503020203020204" pitchFamily="34" charset="-18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z="1400" b="0" strike="noStrike" spc="-1" dirty="0" smtClean="0">
                <a:solidFill>
                  <a:srgbClr val="0068A2"/>
                </a:solidFill>
                <a:latin typeface="Avenir LT Pro 55 Roman"/>
              </a:rPr>
              <a:t>&lt;datum/čas&gt;</a:t>
            </a:r>
            <a:endParaRPr lang="cs-CZ" sz="1400" b="0" strike="noStrike" spc="-1" dirty="0">
              <a:solidFill>
                <a:srgbClr val="0068A2"/>
              </a:solidFill>
              <a:latin typeface="Avenir LT Pro 55 Roman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algn="r"/>
            <a:r>
              <a:rPr lang="cs-CZ" sz="1400" b="0" strike="noStrike" spc="-1" smtClean="0">
                <a:solidFill>
                  <a:srgbClr val="0068A2"/>
                </a:solidFill>
                <a:latin typeface="Avenir LT Pro 55 Roman"/>
              </a:rPr>
              <a:t>&lt;zápatí&gt;</a:t>
            </a:r>
            <a:endParaRPr lang="cs-CZ" sz="1400" b="0" strike="noStrike" spc="-1">
              <a:solidFill>
                <a:srgbClr val="0068A2"/>
              </a:solidFill>
              <a:latin typeface="Avenir LT Pro 55 Roman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98569879-EE06-45AA-8420-F8FA86BD00AC}" type="slidenum">
              <a:rPr lang="cs-CZ" sz="1400" b="0" strike="noStrike" spc="-1" smtClean="0">
                <a:solidFill>
                  <a:srgbClr val="0068A2"/>
                </a:solidFill>
                <a:latin typeface="Avenir LT Pro 55 Roman"/>
              </a:rPr>
              <a:t>‹#›</a:t>
            </a:fld>
            <a:endParaRPr lang="cs-CZ" sz="1400" b="0" strike="noStrike" spc="-1">
              <a:solidFill>
                <a:srgbClr val="0068A2"/>
              </a:solidFill>
              <a:latin typeface="Avenir LT Pro 55 Roman"/>
            </a:endParaRPr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3"/>
          </p:nvPr>
        </p:nvSpPr>
        <p:spPr>
          <a:xfrm>
            <a:off x="791840" y="1251099"/>
            <a:ext cx="8784976" cy="3744416"/>
          </a:xfrm>
        </p:spPr>
        <p:txBody>
          <a:bodyPr/>
          <a:lstStyle>
            <a:lvl1pPr>
              <a:defRPr sz="2200" b="1" i="0" baseline="0">
                <a:solidFill>
                  <a:srgbClr val="0068A2"/>
                </a:solidFill>
                <a:latin typeface="Avenir LT Pro 55 Roman" panose="020B0503020203020204" pitchFamily="34" charset="-18"/>
              </a:defRPr>
            </a:lvl1pPr>
            <a:lvl2pPr marL="644400" indent="-285750">
              <a:buClr>
                <a:srgbClr val="5A5A5A"/>
              </a:buClr>
              <a:buFontTx/>
              <a:buChar char="■"/>
              <a:defRPr baseline="0">
                <a:solidFill>
                  <a:srgbClr val="5A5A5A"/>
                </a:solidFill>
                <a:latin typeface="Avenir LT Pro 55 Roman" panose="020B0503020203020204" pitchFamily="34" charset="-18"/>
              </a:defRPr>
            </a:lvl2pPr>
            <a:lvl3pPr marL="936000" indent="-285750">
              <a:buClr>
                <a:srgbClr val="5A5A5A"/>
              </a:buClr>
              <a:buFontTx/>
              <a:buChar char="■"/>
              <a:defRPr sz="1600">
                <a:solidFill>
                  <a:srgbClr val="5A5A5A"/>
                </a:solidFill>
                <a:latin typeface="Avenir LT Pro 55 Roman" panose="020B0503020203020204" pitchFamily="34" charset="-18"/>
              </a:defRPr>
            </a:lvl3pPr>
            <a:lvl4pPr marL="1188000" indent="-285750">
              <a:buClr>
                <a:srgbClr val="5A5A5A"/>
              </a:buClr>
              <a:buFontTx/>
              <a:buChar char="■"/>
              <a:defRPr sz="1500">
                <a:solidFill>
                  <a:srgbClr val="5A5A5A"/>
                </a:solidFill>
                <a:latin typeface="Avenir LT Pro 55 Roman" panose="020B0503020203020204" pitchFamily="34" charset="-18"/>
              </a:defRPr>
            </a:lvl4pPr>
            <a:lvl5pPr marL="1476000" indent="-285750">
              <a:buClr>
                <a:srgbClr val="5A5A5A"/>
              </a:buClr>
              <a:buFontTx/>
              <a:buChar char="■"/>
              <a:defRPr sz="1500">
                <a:solidFill>
                  <a:srgbClr val="5A5A5A"/>
                </a:solidFill>
                <a:latin typeface="Avenir LT Pro 55 Roman" panose="020B0503020203020204" pitchFamily="34" charset="-18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1653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4684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1152001" y="4383361"/>
            <a:ext cx="84236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84236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152001" y="4383361"/>
            <a:ext cx="84236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4684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468401" y="4383361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1152001" y="4383361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000321" y="3744000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848640" y="3744000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848640" y="4383361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4000321" y="4383361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1152001" y="4383361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1152001" y="3744001"/>
            <a:ext cx="8423640" cy="122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 dirty="0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1152001" y="3744001"/>
            <a:ext cx="842364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 dirty="0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1152001" y="3744001"/>
            <a:ext cx="411048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468401" y="3744001"/>
            <a:ext cx="411048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1152001" y="1656000"/>
            <a:ext cx="8423640" cy="86788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1152001" y="4383361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468401" y="3744001"/>
            <a:ext cx="411048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1152001" y="3744001"/>
            <a:ext cx="411048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4684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5468401" y="4383361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4684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1152001" y="4383361"/>
            <a:ext cx="84236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84236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1152001" y="4383361"/>
            <a:ext cx="84236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4684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5468401" y="4383361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1152001" y="4383361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000321" y="3744000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848640" y="3744000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848640" y="4383361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000321" y="4383361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1152001" y="4383361"/>
            <a:ext cx="271224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1152001" y="3744001"/>
            <a:ext cx="8423640" cy="1224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 dirty="0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1152001" y="3744001"/>
            <a:ext cx="842364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 dirty="0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1152001" y="3744001"/>
            <a:ext cx="411048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468401" y="3744001"/>
            <a:ext cx="411048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1152001" y="1656000"/>
            <a:ext cx="8423640" cy="86788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11520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1152001" y="4383361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468401" y="3744001"/>
            <a:ext cx="411048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3600" b="1" strike="noStrike" cap="all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152001" y="3744001"/>
            <a:ext cx="411048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 dirty="0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468401" y="3744000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468401" y="4383361"/>
            <a:ext cx="4110480" cy="583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400" b="0" strike="noStrike" spc="-1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/>
          <p:nvPr/>
        </p:nvPicPr>
        <p:blipFill>
          <a:blip r:embed="rId15"/>
          <a:stretch/>
        </p:blipFill>
        <p:spPr>
          <a:xfrm>
            <a:off x="1" y="0"/>
            <a:ext cx="10080000" cy="1048680"/>
          </a:xfrm>
          <a:prstGeom prst="rect">
            <a:avLst/>
          </a:prstGeom>
          <a:ln>
            <a:noFill/>
          </a:ln>
        </p:spPr>
      </p:pic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880000" y="72000"/>
            <a:ext cx="6696000" cy="946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/>
            <a:r>
              <a:rPr lang="cs-CZ" sz="2600" b="1" strike="noStrike" cap="all" spc="-1">
                <a:solidFill>
                  <a:srgbClr val="FFFFFF"/>
                </a:solidFill>
                <a:latin typeface="Avenir LT Pro 55 Roman"/>
              </a:rPr>
              <a:t>Klikněte pro úpravu formátu textu nadpisu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792000" y="1326600"/>
            <a:ext cx="8783640" cy="364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24000" indent="-324000">
              <a:spcBef>
                <a:spcPts val="972"/>
              </a:spcBef>
              <a:buClr>
                <a:srgbClr val="0068A2"/>
              </a:buClr>
              <a:buFont typeface="Wingdings" charset="2"/>
              <a:buChar char=""/>
            </a:pPr>
            <a:r>
              <a:rPr lang="cs-CZ" sz="2200" b="1" strike="noStrike" spc="-1" dirty="0">
                <a:solidFill>
                  <a:srgbClr val="0068A2"/>
                </a:solidFill>
                <a:latin typeface="Avenir LT Pro 55 Roman"/>
              </a:rPr>
              <a:t>Klikněte pro úpravu formátu textu osnovy</a:t>
            </a:r>
          </a:p>
          <a:p>
            <a:pPr marL="647920" lvl="1" indent="-323960">
              <a:spcBef>
                <a:spcPts val="848"/>
              </a:spcBef>
              <a:buClr>
                <a:srgbClr val="5A5A5A"/>
              </a:buClr>
              <a:buSzPct val="75000"/>
              <a:buFont typeface="Wingdings" charset="2"/>
              <a:buChar char=""/>
            </a:pPr>
            <a:r>
              <a:rPr lang="cs-CZ" sz="1800" b="0" strike="noStrike" spc="-1" dirty="0">
                <a:solidFill>
                  <a:srgbClr val="5A5A5A"/>
                </a:solidFill>
                <a:latin typeface="Avenir LT Pro 55 Roman"/>
              </a:rPr>
              <a:t>Druhá úroveň</a:t>
            </a:r>
          </a:p>
          <a:p>
            <a:pPr marL="935885" lvl="2" indent="-287965">
              <a:spcBef>
                <a:spcPts val="635"/>
              </a:spcBef>
              <a:buClr>
                <a:srgbClr val="5A5A5A"/>
              </a:buClr>
              <a:buSzPct val="70000"/>
              <a:buFont typeface="Wingdings" charset="2"/>
              <a:buChar char=""/>
            </a:pPr>
            <a:r>
              <a:rPr lang="cs-CZ" sz="1700" b="0" strike="noStrike" spc="-1" dirty="0">
                <a:solidFill>
                  <a:srgbClr val="5A5A5A"/>
                </a:solidFill>
                <a:latin typeface="Avenir LT Pro 55 Roman"/>
              </a:rPr>
              <a:t>Třetí úroveň</a:t>
            </a:r>
          </a:p>
          <a:p>
            <a:pPr marL="1151858" lvl="3" indent="-215973">
              <a:spcBef>
                <a:spcPts val="422"/>
              </a:spcBef>
              <a:buClr>
                <a:srgbClr val="5A5A5A"/>
              </a:buClr>
              <a:buSzPct val="70000"/>
              <a:buFont typeface="Wingdings" charset="2"/>
              <a:buChar char=""/>
            </a:pPr>
            <a:r>
              <a:rPr lang="cs-CZ" sz="1500" b="0" strike="noStrike" spc="-1" dirty="0">
                <a:solidFill>
                  <a:srgbClr val="5A5A5A"/>
                </a:solidFill>
                <a:latin typeface="Avenir LT Pro 55 Roman"/>
              </a:rPr>
              <a:t>Čtvrtá úroveň osnovy</a:t>
            </a:r>
          </a:p>
          <a:p>
            <a:pPr marL="1367831" lvl="4" indent="-215973">
              <a:spcBef>
                <a:spcPts val="209"/>
              </a:spcBef>
              <a:buClr>
                <a:srgbClr val="5A5A5A"/>
              </a:buClr>
              <a:buSzPct val="70000"/>
              <a:buFont typeface="Wingdings" charset="2"/>
              <a:buChar char=""/>
            </a:pPr>
            <a:r>
              <a:rPr lang="cs-CZ" sz="1500" b="0" strike="noStrike" spc="-1" dirty="0">
                <a:solidFill>
                  <a:srgbClr val="5A5A5A"/>
                </a:solidFill>
                <a:latin typeface="Avenir LT Pro 55 Roman"/>
              </a:rPr>
              <a:t>Pátá úroveň osnovy</a:t>
            </a:r>
          </a:p>
          <a:p>
            <a:pPr marL="1583805" lvl="5" indent="-215973">
              <a:spcBef>
                <a:spcPts val="209"/>
              </a:spcBef>
              <a:buClr>
                <a:srgbClr val="5A5A5A"/>
              </a:buClr>
              <a:buSzPct val="70000"/>
              <a:buFont typeface="Wingdings" charset="2"/>
              <a:buChar char=""/>
            </a:pPr>
            <a:r>
              <a:rPr lang="cs-CZ" sz="1500" b="0" strike="noStrike" spc="-1" dirty="0">
                <a:solidFill>
                  <a:srgbClr val="5A5A5A"/>
                </a:solidFill>
                <a:latin typeface="Avenir LT Pro 55 Roman"/>
              </a:rPr>
              <a:t>Šestá úroveň</a:t>
            </a:r>
          </a:p>
          <a:p>
            <a:pPr marL="1799778" lvl="6" indent="-215973">
              <a:spcBef>
                <a:spcPts val="209"/>
              </a:spcBef>
              <a:buClr>
                <a:srgbClr val="5A5A5A"/>
              </a:buClr>
              <a:buSzPct val="70000"/>
              <a:buFont typeface="Wingdings" charset="2"/>
              <a:buChar char=""/>
            </a:pPr>
            <a:r>
              <a:rPr lang="cs-CZ" sz="1500" b="0" strike="noStrike" spc="-1" dirty="0">
                <a:solidFill>
                  <a:srgbClr val="5A5A5A"/>
                </a:solidFill>
                <a:latin typeface="Avenir LT Pro 55 Roman"/>
              </a:rPr>
              <a:t>Sedmá úroveň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792001" y="5184000"/>
            <a:ext cx="2348280" cy="216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 sz="1400" b="0" strike="noStrike" spc="-1">
                <a:solidFill>
                  <a:srgbClr val="0068A2"/>
                </a:solidFill>
                <a:latin typeface="Avenir LT Pro 55 Roman"/>
              </a:rPr>
              <a:t>&lt;datum/čas&gt;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456000" y="5184000"/>
            <a:ext cx="6120000" cy="2160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cs-CZ" sz="1400" b="0" strike="noStrike" spc="-1">
                <a:solidFill>
                  <a:srgbClr val="0068A2"/>
                </a:solidFill>
                <a:latin typeface="Avenir LT Pro 55 Roman"/>
              </a:rPr>
              <a:t>&lt;zápatí&gt;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144001" y="5184000"/>
            <a:ext cx="432000" cy="2160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98569879-EE06-45AA-8420-F8FA86BD00AC}" type="slidenum">
              <a:rPr lang="cs-CZ" sz="1400" b="0" strike="noStrike" spc="-1">
                <a:solidFill>
                  <a:srgbClr val="0068A2"/>
                </a:solidFill>
                <a:latin typeface="Avenir LT Pro 55 Roman"/>
              </a:rPr>
              <a:t>‹#›</a:t>
            </a:fld>
            <a:endParaRPr lang="cs-CZ" sz="1400" b="0" strike="noStrike" spc="-1">
              <a:solidFill>
                <a:srgbClr val="0068A2"/>
              </a:solidFill>
              <a:latin typeface="Avenir LT Pro 55 Roman"/>
            </a:endParaRPr>
          </a:p>
        </p:txBody>
      </p:sp>
      <p:pic>
        <p:nvPicPr>
          <p:cNvPr id="6" name="Obrázek 5"/>
          <p:cNvPicPr/>
          <p:nvPr/>
        </p:nvPicPr>
        <p:blipFill>
          <a:blip r:embed="rId16"/>
          <a:stretch/>
        </p:blipFill>
        <p:spPr>
          <a:xfrm>
            <a:off x="775081" y="288000"/>
            <a:ext cx="1372680" cy="504000"/>
          </a:xfrm>
          <a:prstGeom prst="rect">
            <a:avLst/>
          </a:prstGeom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17"/>
          <a:stretch/>
        </p:blipFill>
        <p:spPr>
          <a:xfrm>
            <a:off x="792001" y="5492160"/>
            <a:ext cx="9287999" cy="17784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/>
    <p:bodyStyle>
      <a:lvl1pPr marL="357178" indent="-357178">
        <a:spcBef>
          <a:spcPts val="1072"/>
        </a:spcBef>
        <a:buClr>
          <a:srgbClr val="0068A2"/>
        </a:buClr>
        <a:buFont typeface="Wingdings" charset="2"/>
        <a:buChar char=""/>
        <a:defRPr/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1152001" y="1656001"/>
            <a:ext cx="8423640" cy="1872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cs-CZ" sz="3600" b="1" strike="noStrike" cap="all" spc="-1">
                <a:solidFill>
                  <a:srgbClr val="FFFFFF"/>
                </a:solidFill>
                <a:latin typeface="Avenir LT Pro 55 Roman"/>
              </a:rPr>
              <a:t>Klikněte pro úpravu formátu textu nadpisu</a:t>
            </a: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1152001" y="3744001"/>
            <a:ext cx="8423640" cy="1224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063"/>
              </a:spcBef>
              <a:buClr>
                <a:srgbClr val="FFFFFF"/>
              </a:buClr>
              <a:buSzPct val="80000"/>
              <a:buFont typeface="Wingdings" charset="2"/>
              <a:buChar char=""/>
            </a:pPr>
            <a:r>
              <a:rPr lang="cs-CZ" sz="2400" b="0" strike="noStrike" spc="-1">
                <a:solidFill>
                  <a:srgbClr val="FFFFFF"/>
                </a:solidFill>
                <a:latin typeface="Avenir LT Pro 55 Roman"/>
              </a:rPr>
              <a:t>Klikněte pro úpravu formátu textu osnovy</a:t>
            </a:r>
          </a:p>
          <a:p>
            <a:pPr marL="863894" lvl="1" indent="-323960">
              <a:spcBef>
                <a:spcPts val="848"/>
              </a:spcBef>
              <a:buClr>
                <a:srgbClr val="FFFFFF"/>
              </a:buClr>
              <a:buSzPct val="80000"/>
              <a:buFont typeface="Wingdings" charset="2"/>
              <a:buChar char=""/>
            </a:pPr>
            <a:r>
              <a:rPr lang="cs-CZ" sz="2100" b="0" strike="noStrike" spc="-1">
                <a:solidFill>
                  <a:srgbClr val="FFFFFF"/>
                </a:solidFill>
                <a:latin typeface="Avenir LT Pro 55 Roman"/>
              </a:rPr>
              <a:t>Druhá úroveň</a:t>
            </a:r>
          </a:p>
          <a:p>
            <a:pPr marL="1295840" lvl="2" indent="-287965">
              <a:spcBef>
                <a:spcPts val="635"/>
              </a:spcBef>
              <a:buClr>
                <a:srgbClr val="FFFFFF"/>
              </a:buClr>
              <a:buSzPct val="80000"/>
              <a:buFont typeface="Wingdings" charset="2"/>
              <a:buChar char=""/>
            </a:pPr>
            <a:r>
              <a:rPr lang="cs-CZ" sz="1800" b="0" strike="noStrike" spc="-1">
                <a:solidFill>
                  <a:srgbClr val="FFFFFF"/>
                </a:solidFill>
                <a:latin typeface="Avenir LT Pro 55 Roman"/>
              </a:rPr>
              <a:t>Třetí úroveň</a:t>
            </a:r>
          </a:p>
          <a:p>
            <a:pPr marL="1727787" lvl="3" indent="-215973">
              <a:spcBef>
                <a:spcPts val="422"/>
              </a:spcBef>
              <a:buClr>
                <a:srgbClr val="FFFFFF"/>
              </a:buClr>
              <a:buSzPct val="80000"/>
              <a:buFont typeface="Wingdings" charset="2"/>
              <a:buChar char=""/>
            </a:pPr>
            <a:r>
              <a:rPr lang="cs-CZ" sz="1500" b="0" strike="noStrike" spc="-1">
                <a:solidFill>
                  <a:srgbClr val="FFFFFF"/>
                </a:solidFill>
                <a:latin typeface="Avenir LT Pro 55 Roman"/>
              </a:rPr>
              <a:t>Čtvrtá úroveň osnovy</a:t>
            </a:r>
          </a:p>
          <a:p>
            <a:pPr marL="2159734" lvl="4" indent="-215973">
              <a:spcBef>
                <a:spcPts val="209"/>
              </a:spcBef>
              <a:buClr>
                <a:srgbClr val="FFFFFF"/>
              </a:buClr>
              <a:buSzPct val="80000"/>
              <a:buFont typeface="Wingdings" charset="2"/>
              <a:buChar char=""/>
            </a:pPr>
            <a:r>
              <a:rPr lang="cs-CZ" sz="1500" b="0" strike="noStrike" spc="-1">
                <a:solidFill>
                  <a:srgbClr val="FFFFFF"/>
                </a:solidFill>
                <a:latin typeface="Avenir LT Pro 55 Roman"/>
              </a:rPr>
              <a:t>Pátá úroveň osnovy</a:t>
            </a:r>
          </a:p>
          <a:p>
            <a:pPr marL="2591681" lvl="5" indent="-215973">
              <a:spcBef>
                <a:spcPts val="209"/>
              </a:spcBef>
              <a:buClr>
                <a:srgbClr val="FFFFFF"/>
              </a:buClr>
              <a:buSzPct val="80000"/>
              <a:buFont typeface="Wingdings" charset="2"/>
              <a:buChar char=""/>
            </a:pPr>
            <a:r>
              <a:rPr lang="cs-CZ" sz="1500" b="0" strike="noStrike" spc="-1">
                <a:solidFill>
                  <a:srgbClr val="FFFFFF"/>
                </a:solidFill>
                <a:latin typeface="Avenir LT Pro 55 Roman"/>
              </a:rPr>
              <a:t>Šestá úroveň</a:t>
            </a:r>
          </a:p>
          <a:p>
            <a:pPr marL="3023627" lvl="6" indent="-215973">
              <a:spcBef>
                <a:spcPts val="209"/>
              </a:spcBef>
              <a:buClr>
                <a:srgbClr val="FFFFFF"/>
              </a:buClr>
              <a:buSzPct val="80000"/>
              <a:buFont typeface="Wingdings" charset="2"/>
              <a:buChar char=""/>
            </a:pPr>
            <a:r>
              <a:rPr lang="cs-CZ" sz="1500" b="0" strike="noStrike" spc="-1">
                <a:solidFill>
                  <a:srgbClr val="FFFFFF"/>
                </a:solidFill>
                <a:latin typeface="Avenir LT Pro 55 Roman"/>
              </a:rPr>
              <a:t>Sedmá úroveň</a:t>
            </a:r>
          </a:p>
        </p:txBody>
      </p:sp>
      <p:pic>
        <p:nvPicPr>
          <p:cNvPr id="46" name="Obrázek 45"/>
          <p:cNvPicPr/>
          <p:nvPr/>
        </p:nvPicPr>
        <p:blipFill>
          <a:blip r:embed="rId15"/>
          <a:stretch/>
        </p:blipFill>
        <p:spPr>
          <a:xfrm>
            <a:off x="1152001" y="5499000"/>
            <a:ext cx="8928000" cy="171000"/>
          </a:xfrm>
          <a:prstGeom prst="rect">
            <a:avLst/>
          </a:prstGeom>
          <a:ln>
            <a:noFill/>
          </a:ln>
        </p:spPr>
      </p:pic>
      <p:pic>
        <p:nvPicPr>
          <p:cNvPr id="47" name="Obrázek 46"/>
          <p:cNvPicPr/>
          <p:nvPr/>
        </p:nvPicPr>
        <p:blipFill>
          <a:blip r:embed="rId16"/>
          <a:stretch/>
        </p:blipFill>
        <p:spPr>
          <a:xfrm>
            <a:off x="1152000" y="360000"/>
            <a:ext cx="1960920" cy="720001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>
      <a:lvl1pPr marL="476237" indent="-357178">
        <a:spcBef>
          <a:spcPts val="1172"/>
        </a:spcBef>
        <a:buClr>
          <a:srgbClr val="FFFFFF"/>
        </a:buClr>
        <a:buSzPct val="80000"/>
        <a:buFont typeface="Wingdings" charset="2"/>
        <a:buChar char=""/>
        <a:defRPr/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O3xGL3Zq-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1152001" y="1296001"/>
            <a:ext cx="8423640" cy="187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cs-CZ" sz="3600" b="1" cap="all" spc="-1" dirty="0">
                <a:solidFill>
                  <a:srgbClr val="FFFFFF"/>
                </a:solidFill>
                <a:latin typeface="Avenir LT Pro 55 Roman"/>
              </a:rPr>
              <a:t>CESNET </a:t>
            </a:r>
            <a:r>
              <a:rPr lang="cs-CZ" sz="3600" b="1" cap="all" spc="-1" dirty="0" smtClean="0">
                <a:solidFill>
                  <a:srgbClr val="FFFFFF"/>
                </a:solidFill>
                <a:latin typeface="Avenir LT Pro 55 Roman"/>
              </a:rPr>
              <a:t>New </a:t>
            </a:r>
            <a:r>
              <a:rPr lang="cs-CZ" sz="3600" b="1" cap="all" spc="-1" dirty="0" err="1" smtClean="0">
                <a:solidFill>
                  <a:srgbClr val="FFFFFF"/>
                </a:solidFill>
                <a:latin typeface="Avenir LT Pro 55 Roman"/>
              </a:rPr>
              <a:t>brand</a:t>
            </a:r>
            <a:r>
              <a:rPr lang="cs-CZ" sz="3600" b="1" cap="all" spc="-1" dirty="0" smtClean="0">
                <a:solidFill>
                  <a:srgbClr val="FFFFFF"/>
                </a:solidFill>
                <a:latin typeface="Avenir LT Pro 55 Roman"/>
              </a:rPr>
              <a:t> </a:t>
            </a:r>
            <a:endParaRPr lang="cs-CZ" sz="2600" b="1" cap="all" spc="-1" dirty="0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1152360" y="3384001"/>
            <a:ext cx="8423640" cy="187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cs-CZ" sz="3600" b="1" spc="-1" dirty="0" smtClean="0">
                <a:solidFill>
                  <a:srgbClr val="FFFFFF"/>
                </a:solidFill>
                <a:latin typeface="Avenir LT Pro 55 Roman"/>
              </a:rPr>
              <a:t>Ilona Trtíková</a:t>
            </a:r>
            <a:r>
              <a:rPr dirty="0"/>
              <a:t/>
            </a:r>
            <a:br>
              <a:rPr dirty="0"/>
            </a:br>
            <a:r>
              <a:rPr lang="cs-CZ" sz="2400" b="1" spc="-1" dirty="0">
                <a:solidFill>
                  <a:srgbClr val="FFFFFF"/>
                </a:solidFill>
                <a:latin typeface="Avenir LT Pro 55 Roman"/>
              </a:rPr>
              <a:t>CESNET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cs-CZ" sz="2400" b="1" spc="-1" dirty="0" err="1" smtClean="0">
                <a:solidFill>
                  <a:srgbClr val="FFFFFF"/>
                </a:solidFill>
                <a:latin typeface="Avenir LT Pro 55 Roman"/>
              </a:rPr>
              <a:t>March</a:t>
            </a:r>
            <a:r>
              <a:rPr lang="cs-CZ" sz="2400" b="1" spc="-1" dirty="0" smtClean="0">
                <a:solidFill>
                  <a:srgbClr val="FFFFFF"/>
                </a:solidFill>
                <a:latin typeface="Avenir LT Pro 55 Roman"/>
              </a:rPr>
              <a:t> 2018</a:t>
            </a:r>
            <a:r>
              <a:rPr dirty="0"/>
              <a:t/>
            </a:r>
            <a:br>
              <a:rPr dirty="0"/>
            </a:br>
            <a:endParaRPr lang="cs-CZ" sz="2400" b="1" cap="all" spc="-1" dirty="0">
              <a:solidFill>
                <a:srgbClr val="FFFFFF"/>
              </a:solidFill>
              <a:latin typeface="Avenir LT Pro 55 Roman"/>
            </a:endParaRPr>
          </a:p>
        </p:txBody>
      </p:sp>
      <p:sp>
        <p:nvSpPr>
          <p:cNvPr id="86" name="Line 3"/>
          <p:cNvSpPr/>
          <p:nvPr/>
        </p:nvSpPr>
        <p:spPr>
          <a:xfrm>
            <a:off x="1152360" y="4392000"/>
            <a:ext cx="3167640" cy="0"/>
          </a:xfrm>
          <a:prstGeom prst="line">
            <a:avLst/>
          </a:prstGeom>
          <a:ln w="1260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New Brand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New logo</a:t>
            </a:r>
          </a:p>
          <a:p>
            <a:r>
              <a:rPr lang="cs-CZ" dirty="0" smtClean="0"/>
              <a:t>New sub-logos </a:t>
            </a:r>
          </a:p>
          <a:p>
            <a:r>
              <a:rPr lang="cs-CZ" dirty="0" err="1" smtClean="0"/>
              <a:t>Graphic</a:t>
            </a:r>
            <a:r>
              <a:rPr lang="cs-CZ" dirty="0" smtClean="0"/>
              <a:t> </a:t>
            </a:r>
            <a:r>
              <a:rPr lang="cs-CZ" dirty="0" err="1" smtClean="0"/>
              <a:t>manual</a:t>
            </a:r>
            <a:endParaRPr lang="cs-CZ" dirty="0" smtClean="0"/>
          </a:p>
          <a:p>
            <a:r>
              <a:rPr lang="cs-CZ" dirty="0" smtClean="0"/>
              <a:t>New </a:t>
            </a:r>
            <a:r>
              <a:rPr lang="cs-CZ" dirty="0" err="1" smtClean="0"/>
              <a:t>typeface</a:t>
            </a:r>
            <a:r>
              <a:rPr lang="cs-CZ" dirty="0" smtClean="0"/>
              <a:t> AVENIR (</a:t>
            </a:r>
            <a:r>
              <a:rPr lang="en-GB" dirty="0" smtClean="0"/>
              <a:t>=</a:t>
            </a:r>
            <a:r>
              <a:rPr lang="cs-CZ" dirty="0" err="1" smtClean="0"/>
              <a:t>future</a:t>
            </a:r>
            <a:r>
              <a:rPr lang="cs-CZ" dirty="0" smtClean="0"/>
              <a:t>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87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70" y="1971179"/>
            <a:ext cx="9752055" cy="261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74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96653" y="170979"/>
            <a:ext cx="6696000" cy="946800"/>
          </a:xfrm>
        </p:spPr>
        <p:txBody>
          <a:bodyPr/>
          <a:lstStyle/>
          <a:p>
            <a:r>
              <a:rPr lang="cs-CZ" dirty="0" err="1" smtClean="0"/>
              <a:t>Internal</a:t>
            </a:r>
            <a:r>
              <a:rPr lang="cs-CZ" dirty="0" smtClean="0"/>
              <a:t> </a:t>
            </a:r>
            <a:r>
              <a:rPr lang="cs-CZ" dirty="0" err="1" smtClean="0"/>
              <a:t>launch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INTERNAL</a:t>
            </a:r>
          </a:p>
          <a:p>
            <a:r>
              <a:rPr lang="cs-CZ" dirty="0" smtClean="0"/>
              <a:t>7. 12. 2017 - </a:t>
            </a:r>
            <a:r>
              <a:rPr lang="cs-CZ" dirty="0" err="1" smtClean="0"/>
              <a:t>Breakfast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employees</a:t>
            </a:r>
            <a:r>
              <a:rPr lang="cs-CZ" dirty="0" smtClean="0"/>
              <a:t>  - 6 </a:t>
            </a:r>
            <a:r>
              <a:rPr lang="cs-CZ" dirty="0" err="1" smtClean="0"/>
              <a:t>locations</a:t>
            </a:r>
            <a:r>
              <a:rPr lang="cs-CZ" dirty="0" smtClean="0"/>
              <a:t> – </a:t>
            </a:r>
            <a:r>
              <a:rPr lang="cs-CZ" dirty="0" err="1" smtClean="0"/>
              <a:t>connection</a:t>
            </a:r>
            <a:r>
              <a:rPr lang="cs-CZ" dirty="0" smtClean="0"/>
              <a:t> via </a:t>
            </a:r>
            <a:r>
              <a:rPr lang="cs-CZ" dirty="0" err="1" smtClean="0"/>
              <a:t>videoconference</a:t>
            </a:r>
            <a:endParaRPr lang="cs-CZ" dirty="0" smtClean="0"/>
          </a:p>
          <a:p>
            <a:r>
              <a:rPr lang="cs-CZ" dirty="0" smtClean="0"/>
              <a:t>E</a:t>
            </a:r>
            <a:r>
              <a:rPr lang="en-GB" dirty="0" err="1" smtClean="0"/>
              <a:t>mployee</a:t>
            </a:r>
            <a:r>
              <a:rPr lang="cs-CZ" dirty="0" smtClean="0"/>
              <a:t> g</a:t>
            </a:r>
            <a:r>
              <a:rPr lang="en-GB" dirty="0" smtClean="0"/>
              <a:t>o</a:t>
            </a:r>
            <a:r>
              <a:rPr lang="cs-CZ" dirty="0" smtClean="0"/>
              <a:t>t t-</a:t>
            </a:r>
            <a:r>
              <a:rPr lang="cs-CZ" dirty="0" err="1" smtClean="0"/>
              <a:t>shirt</a:t>
            </a:r>
            <a:r>
              <a:rPr lang="cs-CZ" dirty="0"/>
              <a:t> </a:t>
            </a:r>
            <a:r>
              <a:rPr lang="cs-CZ" dirty="0" smtClean="0"/>
              <a:t>and </a:t>
            </a:r>
            <a:r>
              <a:rPr lang="en-GB" dirty="0" smtClean="0"/>
              <a:t>business </a:t>
            </a:r>
            <a:r>
              <a:rPr lang="cs-CZ" dirty="0" err="1" smtClean="0"/>
              <a:t>cards</a:t>
            </a:r>
            <a:endParaRPr lang="cs-CZ" dirty="0"/>
          </a:p>
          <a:p>
            <a:r>
              <a:rPr lang="en-US" dirty="0"/>
              <a:t>The old logo was replaced in our premises the night </a:t>
            </a:r>
            <a:r>
              <a:rPr lang="en-US" dirty="0" smtClean="0"/>
              <a:t>before</a:t>
            </a:r>
          </a:p>
          <a:p>
            <a:r>
              <a:rPr lang="cs-CZ" dirty="0" smtClean="0"/>
              <a:t> </a:t>
            </a:r>
            <a:r>
              <a:rPr lang="en-GB" dirty="0" smtClean="0"/>
              <a:t>T</a:t>
            </a:r>
            <a:r>
              <a:rPr lang="en-US" dirty="0" smtClean="0"/>
              <a:t>here </a:t>
            </a:r>
            <a:r>
              <a:rPr lang="en-US" dirty="0"/>
              <a:t>was Xmas party in the evening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59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80625" cy="534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43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" y="-31965"/>
            <a:ext cx="10081120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0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96653" y="170979"/>
            <a:ext cx="6696000" cy="946800"/>
          </a:xfrm>
        </p:spPr>
        <p:txBody>
          <a:bodyPr/>
          <a:lstStyle/>
          <a:p>
            <a:r>
              <a:rPr lang="cs-CZ" dirty="0" err="1" smtClean="0"/>
              <a:t>EXternal</a:t>
            </a:r>
            <a:r>
              <a:rPr lang="cs-CZ" dirty="0" smtClean="0"/>
              <a:t> </a:t>
            </a:r>
            <a:r>
              <a:rPr lang="cs-CZ" dirty="0" err="1" smtClean="0"/>
              <a:t>launch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 err="1" smtClean="0"/>
              <a:t>National</a:t>
            </a:r>
            <a:r>
              <a:rPr lang="cs-CZ" dirty="0" smtClean="0"/>
              <a:t> </a:t>
            </a:r>
            <a:r>
              <a:rPr lang="cs-CZ" dirty="0" err="1" smtClean="0"/>
              <a:t>conference</a:t>
            </a:r>
            <a:r>
              <a:rPr lang="cs-CZ" dirty="0" smtClean="0"/>
              <a:t> – 11. 12. 2017</a:t>
            </a:r>
          </a:p>
          <a:p>
            <a:r>
              <a:rPr lang="cs-CZ" dirty="0" smtClean="0"/>
              <a:t>New design – </a:t>
            </a:r>
            <a:r>
              <a:rPr lang="cs-CZ" dirty="0" err="1" smtClean="0"/>
              <a:t>posters</a:t>
            </a:r>
            <a:r>
              <a:rPr lang="cs-CZ" dirty="0" smtClean="0"/>
              <a:t>, </a:t>
            </a:r>
            <a:r>
              <a:rPr lang="cs-CZ" dirty="0" err="1" smtClean="0"/>
              <a:t>presentations</a:t>
            </a:r>
            <a:r>
              <a:rPr lang="cs-CZ" dirty="0" smtClean="0"/>
              <a:t>, </a:t>
            </a:r>
            <a:r>
              <a:rPr lang="cs-CZ" dirty="0" err="1" smtClean="0"/>
              <a:t>leafleats</a:t>
            </a:r>
            <a:r>
              <a:rPr lang="cs-CZ" dirty="0" smtClean="0"/>
              <a:t>, </a:t>
            </a:r>
            <a:r>
              <a:rPr lang="cs-CZ" dirty="0" err="1" smtClean="0"/>
              <a:t>demos</a:t>
            </a:r>
            <a:r>
              <a:rPr lang="cs-CZ" dirty="0" smtClean="0"/>
              <a:t>, </a:t>
            </a:r>
            <a:r>
              <a:rPr lang="cs-CZ" dirty="0" err="1" smtClean="0"/>
              <a:t>roll</a:t>
            </a:r>
            <a:r>
              <a:rPr lang="cs-CZ" dirty="0" smtClean="0"/>
              <a:t> </a:t>
            </a:r>
            <a:r>
              <a:rPr lang="cs-CZ" dirty="0" err="1" smtClean="0"/>
              <a:t>ups</a:t>
            </a:r>
            <a:r>
              <a:rPr lang="cs-CZ" dirty="0" smtClean="0"/>
              <a:t> ….. </a:t>
            </a:r>
          </a:p>
          <a:p>
            <a:r>
              <a:rPr lang="cs-CZ" dirty="0" smtClean="0"/>
              <a:t>Night </a:t>
            </a:r>
            <a:r>
              <a:rPr lang="cs-CZ" dirty="0" err="1" smtClean="0"/>
              <a:t>before</a:t>
            </a:r>
            <a:r>
              <a:rPr lang="cs-CZ" dirty="0" smtClean="0"/>
              <a:t> </a:t>
            </a:r>
            <a:r>
              <a:rPr lang="cs-CZ" dirty="0" err="1" smtClean="0"/>
              <a:t>conference</a:t>
            </a:r>
            <a:r>
              <a:rPr lang="cs-CZ" dirty="0" smtClean="0"/>
              <a:t> – </a:t>
            </a:r>
            <a:r>
              <a:rPr lang="cs-CZ" dirty="0" err="1" smtClean="0"/>
              <a:t>new</a:t>
            </a:r>
            <a:r>
              <a:rPr lang="cs-CZ" dirty="0" smtClean="0"/>
              <a:t> </a:t>
            </a:r>
            <a:r>
              <a:rPr lang="cs-CZ" dirty="0" err="1" smtClean="0"/>
              <a:t>webpages</a:t>
            </a:r>
            <a:r>
              <a:rPr lang="cs-CZ" dirty="0" smtClean="0"/>
              <a:t> , </a:t>
            </a:r>
            <a:r>
              <a:rPr lang="cs-CZ" dirty="0" err="1" smtClean="0"/>
              <a:t>social</a:t>
            </a:r>
            <a:r>
              <a:rPr lang="cs-CZ" dirty="0" smtClean="0"/>
              <a:t> </a:t>
            </a:r>
            <a:r>
              <a:rPr lang="cs-CZ" dirty="0" err="1" smtClean="0"/>
              <a:t>networks</a:t>
            </a:r>
            <a:endParaRPr lang="cs-CZ" dirty="0" smtClean="0"/>
          </a:p>
          <a:p>
            <a:r>
              <a:rPr lang="cs-CZ" dirty="0" smtClean="0"/>
              <a:t>VIDEO</a:t>
            </a:r>
            <a:r>
              <a:rPr lang="en-GB" dirty="0" smtClean="0"/>
              <a:t> </a:t>
            </a:r>
            <a:r>
              <a:rPr lang="en-GB" dirty="0"/>
              <a:t>describing the process of logo creation </a:t>
            </a:r>
            <a:endParaRPr lang="cs-CZ" dirty="0" smtClean="0"/>
          </a:p>
          <a:p>
            <a:pPr marL="287222" lvl="1" indent="0">
              <a:buNone/>
            </a:pPr>
            <a:r>
              <a:rPr lang="en-GB" sz="1400" u="sng" dirty="0">
                <a:hlinkClick r:id="rId3"/>
              </a:rPr>
              <a:t>https://</a:t>
            </a:r>
            <a:r>
              <a:rPr lang="en-GB" sz="1400" u="sng" dirty="0" smtClean="0">
                <a:hlinkClick r:id="rId3"/>
              </a:rPr>
              <a:t>www.youtube.com/watch?v=iO3xGL3Zq-k</a:t>
            </a:r>
            <a:endParaRPr lang="cs-CZ" sz="1400" u="sng" dirty="0" smtClean="0"/>
          </a:p>
          <a:p>
            <a:pPr marL="287222" lvl="1" indent="0">
              <a:buNone/>
            </a:pPr>
            <a:r>
              <a:rPr lang="cs-CZ" dirty="0" smtClean="0"/>
              <a:t>and </a:t>
            </a:r>
            <a:r>
              <a:rPr lang="en-GB" dirty="0" smtClean="0"/>
              <a:t>printed </a:t>
            </a:r>
            <a:r>
              <a:rPr lang="en-GB" dirty="0"/>
              <a:t>brochure</a:t>
            </a:r>
            <a:endParaRPr lang="cs-CZ" u="sng" dirty="0" smtClean="0"/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3648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/>
          <p:nvPr/>
        </p:nvPicPr>
        <p:blipFill rotWithShape="1">
          <a:blip r:embed="rId3"/>
          <a:srcRect l="3058" t="25231" r="5039" b="5534"/>
          <a:stretch/>
        </p:blipFill>
        <p:spPr bwMode="auto">
          <a:xfrm>
            <a:off x="-1" y="0"/>
            <a:ext cx="10080625" cy="39874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67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144440" y="2016000"/>
            <a:ext cx="8423640" cy="187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cs-CZ" sz="3600" b="1" cap="all" spc="-1" dirty="0" smtClean="0">
                <a:solidFill>
                  <a:srgbClr val="FFFFFF"/>
                </a:solidFill>
                <a:latin typeface="Avenir LT Pro 55 Roman"/>
              </a:rPr>
              <a:t>THANK YOU</a:t>
            </a:r>
            <a:endParaRPr lang="cs-CZ" sz="3600" b="1" cap="all" spc="-1" dirty="0">
              <a:solidFill>
                <a:srgbClr val="FFFFFF"/>
              </a:solidFill>
              <a:latin typeface="Avenir LT Pro 55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ní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ulní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990</TotalTime>
  <Words>125</Words>
  <Application>Microsoft Office PowerPoint</Application>
  <PresentationFormat>Vlastní</PresentationFormat>
  <Paragraphs>33</Paragraphs>
  <Slides>9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Arial</vt:lpstr>
      <vt:lpstr>Avenir LT Pro 55 Roman</vt:lpstr>
      <vt:lpstr>Calibri</vt:lpstr>
      <vt:lpstr>DejaVu Sans</vt:lpstr>
      <vt:lpstr>Wingdings</vt:lpstr>
      <vt:lpstr>Standardní</vt:lpstr>
      <vt:lpstr>Titulní</vt:lpstr>
      <vt:lpstr>Prezentace aplikace PowerPoint</vt:lpstr>
      <vt:lpstr>New Brand</vt:lpstr>
      <vt:lpstr>Prezentace aplikace PowerPoint</vt:lpstr>
      <vt:lpstr>Internal launch</vt:lpstr>
      <vt:lpstr>Prezentace aplikace PowerPoint</vt:lpstr>
      <vt:lpstr>Prezentace aplikace PowerPoint</vt:lpstr>
      <vt:lpstr>EXternal launch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Trtíková Ilona</dc:creator>
  <cp:lastModifiedBy>Ilona Trtíková</cp:lastModifiedBy>
  <cp:revision>41</cp:revision>
  <dcterms:created xsi:type="dcterms:W3CDTF">2017-11-21T13:53:20Z</dcterms:created>
  <dcterms:modified xsi:type="dcterms:W3CDTF">2018-03-12T19:24:43Z</dcterms:modified>
  <dc:language>cs-CZ</dc:language>
</cp:coreProperties>
</file>