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75" r:id="rId5"/>
    <p:sldId id="282" r:id="rId6"/>
    <p:sldId id="277" r:id="rId7"/>
    <p:sldId id="278" r:id="rId8"/>
    <p:sldId id="279" r:id="rId9"/>
    <p:sldId id="28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55048"/>
  </p:normalViewPr>
  <p:slideViewPr>
    <p:cSldViewPr snapToGrid="0">
      <p:cViewPr varScale="1">
        <p:scale>
          <a:sx n="56" d="100"/>
          <a:sy n="56" d="100"/>
        </p:scale>
        <p:origin x="1200" y="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One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interesting</a:t>
            </a:r>
            <a:r>
              <a:rPr lang="nl-NL" dirty="0"/>
              <a:t> </a:t>
            </a:r>
            <a:r>
              <a:rPr lang="nl-NL" dirty="0" err="1"/>
              <a:t>outcomes</a:t>
            </a:r>
            <a:r>
              <a:rPr lang="nl-NL" dirty="0"/>
              <a:t> of GLAD,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of interest </a:t>
            </a:r>
            <a:r>
              <a:rPr lang="nl-NL" dirty="0" err="1"/>
              <a:t>for</a:t>
            </a:r>
            <a:r>
              <a:rPr lang="nl-NL" dirty="0"/>
              <a:t> SIG Marcomms: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standard </a:t>
            </a:r>
            <a:r>
              <a:rPr lang="nl-NL" dirty="0" err="1"/>
              <a:t>presentations</a:t>
            </a:r>
            <a:r>
              <a:rPr lang="nl-NL" dirty="0"/>
              <a:t>, </a:t>
            </a:r>
            <a:r>
              <a:rPr lang="nl-NL" dirty="0" err="1"/>
              <a:t>explanation</a:t>
            </a:r>
            <a:r>
              <a:rPr lang="nl-NL" dirty="0"/>
              <a:t> on GEANT / </a:t>
            </a:r>
            <a:r>
              <a:rPr lang="nl-NL" dirty="0" err="1"/>
              <a:t>NRENs</a:t>
            </a:r>
            <a:r>
              <a:rPr lang="nl-NL" dirty="0"/>
              <a:t> / International </a:t>
            </a:r>
            <a:r>
              <a:rPr lang="nl-NL" dirty="0" err="1"/>
              <a:t>connectivity</a:t>
            </a:r>
            <a:r>
              <a:rPr lang="nl-NL" dirty="0"/>
              <a:t>…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469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3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499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7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0" y="6304265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1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524003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8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0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8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5" y="219648"/>
            <a:ext cx="1691439" cy="7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.box.com/s/047ul31ozk1xp96vsl9xcbd3bpto7qcx" TargetMode="External"/><Relationship Id="rId2" Type="http://schemas.openxmlformats.org/officeDocument/2006/relationships/hyperlink" Target="https://geant.box.com/s/i213ojgl5lfheiyfc967qo1l8e7pt9j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eant.box.com/s/9dzeb30gv7fxeyv6wxsmulf0zhbuf9y1" TargetMode="External"/><Relationship Id="rId4" Type="http://schemas.openxmlformats.org/officeDocument/2006/relationships/hyperlink" Target="https://geant.box.com/s/ga46o9ij6ref3bvtno03gcukphls7zh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Lonneke Walk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SIG </a:t>
            </a:r>
            <a:r>
              <a:rPr lang="en-GB" dirty="0" err="1"/>
              <a:t>Marcomms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46233" y="1090862"/>
            <a:ext cx="6625641" cy="473242"/>
          </a:xfrm>
        </p:spPr>
        <p:txBody>
          <a:bodyPr/>
          <a:lstStyle/>
          <a:p>
            <a:r>
              <a:rPr lang="en-GB" dirty="0"/>
              <a:t>NRENs value proposition &amp; positioning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March 2018</a:t>
            </a:r>
          </a:p>
        </p:txBody>
      </p:sp>
    </p:spTree>
    <p:extLst>
      <p:ext uri="{BB962C8B-B14F-4D97-AF65-F5344CB8AC3E}">
        <p14:creationId xmlns:p14="http://schemas.microsoft.com/office/powerpoint/2010/main" val="3939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F3792C7-B0D0-3843-BE58-3A005E104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Agenda SIG-MSP:</a:t>
            </a:r>
          </a:p>
          <a:p>
            <a:r>
              <a:rPr lang="nl-NL" dirty="0"/>
              <a:t>GLAD - GÉANT Learning </a:t>
            </a:r>
            <a:r>
              <a:rPr lang="nl-NL" dirty="0" err="1"/>
              <a:t>and</a:t>
            </a:r>
            <a:r>
              <a:rPr lang="nl-NL" dirty="0"/>
              <a:t> Development</a:t>
            </a:r>
            <a:br>
              <a:rPr lang="nl-NL" b="1" i="1" dirty="0"/>
            </a:br>
            <a:r>
              <a:rPr lang="nl-NL" dirty="0"/>
              <a:t>Brainstorm </a:t>
            </a:r>
            <a:r>
              <a:rPr lang="nl-NL" dirty="0" err="1"/>
              <a:t>how</a:t>
            </a:r>
            <a:r>
              <a:rPr lang="nl-NL" dirty="0"/>
              <a:t> we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 on training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knowledge</a:t>
            </a:r>
            <a:r>
              <a:rPr lang="nl-NL" dirty="0"/>
              <a:t> </a:t>
            </a:r>
            <a:r>
              <a:rPr lang="nl-NL" dirty="0" err="1"/>
              <a:t>sharing</a:t>
            </a:r>
            <a:r>
              <a:rPr lang="nl-NL" dirty="0"/>
              <a:t>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</a:t>
            </a:r>
            <a:r>
              <a:rPr lang="nl-NL" dirty="0" err="1"/>
              <a:t>Join</a:t>
            </a:r>
            <a:r>
              <a:rPr lang="nl-NL" dirty="0"/>
              <a:t> mailinglist </a:t>
            </a:r>
            <a:r>
              <a:rPr lang="nl-NL" dirty="0" err="1"/>
              <a:t>glad_community@lists.geant.org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- </a:t>
            </a:r>
            <a:r>
              <a:rPr lang="nl-NL" dirty="0" err="1"/>
              <a:t>Visit</a:t>
            </a:r>
            <a:r>
              <a:rPr lang="nl-NL" dirty="0"/>
              <a:t> sitemeeting </a:t>
            </a:r>
            <a:r>
              <a:rPr lang="nl-NL" dirty="0" err="1"/>
              <a:t>during</a:t>
            </a:r>
            <a:r>
              <a:rPr lang="nl-NL" dirty="0"/>
              <a:t> TNC on </a:t>
            </a:r>
            <a:r>
              <a:rPr lang="nl-NL" dirty="0" err="1"/>
              <a:t>June</a:t>
            </a:r>
            <a:r>
              <a:rPr lang="nl-NL" dirty="0"/>
              <a:t> 10th, 2018 </a:t>
            </a:r>
            <a:r>
              <a:rPr lang="nl-NL" dirty="0" err="1"/>
              <a:t>about</a:t>
            </a:r>
            <a:r>
              <a:rPr lang="nl-NL" dirty="0"/>
              <a:t> GÉANT Expertise Marketplace. </a:t>
            </a:r>
            <a:br>
              <a:rPr lang="nl-NL" dirty="0"/>
            </a:br>
            <a:r>
              <a:rPr lang="nl-NL" dirty="0"/>
              <a:t>GEM is </a:t>
            </a:r>
            <a:r>
              <a:rPr lang="nl-NL" dirty="0" err="1"/>
              <a:t>planned</a:t>
            </a:r>
            <a:r>
              <a:rPr lang="nl-NL" dirty="0"/>
              <a:t> as a </a:t>
            </a:r>
            <a:r>
              <a:rPr lang="nl-NL" dirty="0" err="1"/>
              <a:t>one</a:t>
            </a:r>
            <a:r>
              <a:rPr lang="nl-NL" dirty="0"/>
              <a:t>-stop-shop </a:t>
            </a:r>
            <a:r>
              <a:rPr lang="nl-NL" dirty="0" err="1"/>
              <a:t>to</a:t>
            </a:r>
            <a:r>
              <a:rPr lang="nl-NL" dirty="0"/>
              <a:t> access </a:t>
            </a:r>
            <a:r>
              <a:rPr lang="nl-NL" dirty="0" err="1"/>
              <a:t>knowledge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expertise </a:t>
            </a:r>
            <a:r>
              <a:rPr lang="nl-NL" dirty="0" err="1"/>
              <a:t>within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community as well as </a:t>
            </a:r>
            <a:r>
              <a:rPr lang="nl-NL" dirty="0" err="1"/>
              <a:t>an</a:t>
            </a:r>
            <a:r>
              <a:rPr lang="nl-NL" dirty="0"/>
              <a:t> opportunity </a:t>
            </a:r>
            <a:r>
              <a:rPr lang="nl-NL" dirty="0" err="1"/>
              <a:t>to</a:t>
            </a:r>
            <a:r>
              <a:rPr lang="nl-NL" dirty="0"/>
              <a:t> showcase </a:t>
            </a:r>
            <a:r>
              <a:rPr lang="nl-NL" dirty="0" err="1"/>
              <a:t>the</a:t>
            </a:r>
            <a:r>
              <a:rPr lang="nl-NL" dirty="0"/>
              <a:t> expertise of </a:t>
            </a:r>
            <a:r>
              <a:rPr lang="nl-NL" dirty="0" err="1"/>
              <a:t>individual</a:t>
            </a:r>
            <a:r>
              <a:rPr lang="nl-NL" dirty="0"/>
              <a:t> </a:t>
            </a:r>
            <a:r>
              <a:rPr lang="nl-NL" dirty="0" err="1"/>
              <a:t>NRENs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Lighting</a:t>
            </a:r>
            <a:r>
              <a:rPr lang="nl-NL" dirty="0"/>
              <a:t> </a:t>
            </a:r>
            <a:r>
              <a:rPr lang="nl-NL" dirty="0" err="1"/>
              <a:t>talks</a:t>
            </a:r>
            <a:r>
              <a:rPr lang="nl-NL" dirty="0"/>
              <a:t> – like </a:t>
            </a:r>
            <a:r>
              <a:rPr lang="nl-NL" dirty="0" err="1"/>
              <a:t>our</a:t>
            </a:r>
            <a:r>
              <a:rPr lang="nl-NL" dirty="0"/>
              <a:t> NREN updates</a:t>
            </a:r>
          </a:p>
          <a:p>
            <a:r>
              <a:rPr lang="nl-NL" dirty="0" err="1"/>
              <a:t>Driving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</a:t>
            </a:r>
            <a:r>
              <a:rPr lang="nl-NL" dirty="0" err="1"/>
              <a:t>proposition</a:t>
            </a:r>
            <a:r>
              <a:rPr lang="nl-NL" dirty="0"/>
              <a:t> – making </a:t>
            </a:r>
            <a:r>
              <a:rPr lang="nl-NL" dirty="0" err="1"/>
              <a:t>the</a:t>
            </a:r>
            <a:r>
              <a:rPr lang="nl-NL" dirty="0"/>
              <a:t> perfect pitch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NREN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7E0EBF8-4402-3246-8EB1-9F611B96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A593B6A-4FD5-474D-9C5C-D2129EAF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SIG MSP </a:t>
            </a:r>
            <a:r>
              <a:rPr lang="nl-NL" dirty="0" err="1"/>
              <a:t>January</a:t>
            </a:r>
            <a:r>
              <a:rPr lang="nl-NL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324611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6F3792C7-B0D0-3843-BE58-3A005E104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err="1"/>
              <a:t>Reason</a:t>
            </a:r>
            <a:br>
              <a:rPr lang="nl-NL" dirty="0"/>
            </a:br>
            <a:r>
              <a:rPr lang="nl-NL" dirty="0"/>
              <a:t>Excellent </a:t>
            </a:r>
            <a:r>
              <a:rPr lang="nl-NL" dirty="0" err="1"/>
              <a:t>connectivity</a:t>
            </a:r>
            <a:r>
              <a:rPr lang="nl-NL" dirty="0"/>
              <a:t> is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compelling</a:t>
            </a:r>
            <a:r>
              <a:rPr lang="nl-NL" dirty="0"/>
              <a:t>/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enough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Approach</a:t>
            </a:r>
          </a:p>
          <a:p>
            <a:r>
              <a:rPr lang="nl-NL" dirty="0"/>
              <a:t>4 </a:t>
            </a:r>
            <a:r>
              <a:rPr lang="nl-NL" dirty="0" err="1"/>
              <a:t>NRENs</a:t>
            </a:r>
            <a:r>
              <a:rPr lang="nl-NL" dirty="0"/>
              <a:t> </a:t>
            </a:r>
            <a:r>
              <a:rPr lang="nl-NL" dirty="0" err="1"/>
              <a:t>presented</a:t>
            </a:r>
            <a:r>
              <a:rPr lang="nl-NL" dirty="0"/>
              <a:t>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</a:t>
            </a:r>
            <a:r>
              <a:rPr lang="nl-NL" dirty="0" err="1"/>
              <a:t>proposition</a:t>
            </a:r>
            <a:r>
              <a:rPr lang="nl-NL" dirty="0"/>
              <a:t> </a:t>
            </a:r>
            <a:r>
              <a:rPr lang="nl-NL" dirty="0">
                <a:hlinkClick r:id="rId2"/>
              </a:rPr>
              <a:t>HEAnet</a:t>
            </a:r>
            <a:r>
              <a:rPr lang="nl-NL" dirty="0"/>
              <a:t>, </a:t>
            </a:r>
            <a:r>
              <a:rPr lang="nl-NL" dirty="0">
                <a:hlinkClick r:id="rId3"/>
              </a:rPr>
              <a:t>CYNET</a:t>
            </a:r>
            <a:r>
              <a:rPr lang="nl-NL" dirty="0"/>
              <a:t>, </a:t>
            </a:r>
            <a:r>
              <a:rPr lang="nl-NL" dirty="0">
                <a:hlinkClick r:id="rId4"/>
              </a:rPr>
              <a:t>DFN</a:t>
            </a:r>
            <a:r>
              <a:rPr lang="nl-NL" dirty="0"/>
              <a:t>, </a:t>
            </a:r>
            <a:r>
              <a:rPr lang="nl-NL" dirty="0">
                <a:hlinkClick r:id="rId5"/>
              </a:rPr>
              <a:t>DeiC</a:t>
            </a:r>
            <a:endParaRPr lang="nl-NL" dirty="0"/>
          </a:p>
          <a:p>
            <a:r>
              <a:rPr lang="nl-NL" dirty="0"/>
              <a:t>Split up in 4 </a:t>
            </a:r>
            <a:r>
              <a:rPr lang="nl-NL" dirty="0" err="1"/>
              <a:t>groups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gave feedback on </a:t>
            </a:r>
            <a:r>
              <a:rPr lang="nl-NL" dirty="0" err="1"/>
              <a:t>presentations</a:t>
            </a:r>
            <a:endParaRPr lang="nl-NL" dirty="0"/>
          </a:p>
          <a:p>
            <a:r>
              <a:rPr lang="nl-NL" dirty="0"/>
              <a:t>4 </a:t>
            </a:r>
            <a:r>
              <a:rPr lang="nl-NL" dirty="0" err="1"/>
              <a:t>NRENs</a:t>
            </a:r>
            <a:r>
              <a:rPr lang="nl-NL" dirty="0"/>
              <a:t> gave feedback on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got</a:t>
            </a:r>
            <a:r>
              <a:rPr lang="nl-NL" dirty="0"/>
              <a:t> back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group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7E0EBF8-4402-3246-8EB1-9F611B96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A593B6A-4FD5-474D-9C5C-D2129EAF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Making </a:t>
            </a:r>
            <a:r>
              <a:rPr lang="nl-NL" dirty="0" err="1"/>
              <a:t>the</a:t>
            </a:r>
            <a:r>
              <a:rPr lang="nl-NL" dirty="0"/>
              <a:t> perfect pitch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NREN</a:t>
            </a:r>
          </a:p>
        </p:txBody>
      </p:sp>
    </p:spTree>
    <p:extLst>
      <p:ext uri="{BB962C8B-B14F-4D97-AF65-F5344CB8AC3E}">
        <p14:creationId xmlns:p14="http://schemas.microsoft.com/office/powerpoint/2010/main" val="357874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2ABF0E82-CCEF-E948-9A60-50BA4B26E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Advantages/unique selling points/why us</a:t>
            </a:r>
          </a:p>
          <a:p>
            <a:r>
              <a:rPr lang="en-GB" dirty="0"/>
              <a:t>Save money</a:t>
            </a:r>
            <a:br>
              <a:rPr lang="en-GB" dirty="0"/>
            </a:br>
            <a:r>
              <a:rPr lang="en-GB" dirty="0"/>
              <a:t>“join </a:t>
            </a:r>
            <a:r>
              <a:rPr lang="en-GB" dirty="0" err="1"/>
              <a:t>HEAnet</a:t>
            </a:r>
            <a:r>
              <a:rPr lang="en-GB" dirty="0"/>
              <a:t> and you will save € xyz per annum”</a:t>
            </a:r>
          </a:p>
          <a:p>
            <a:r>
              <a:rPr lang="en-GB" dirty="0"/>
              <a:t>Clients have a voice, they are a member </a:t>
            </a:r>
            <a:br>
              <a:rPr lang="en-GB" dirty="0"/>
            </a:br>
            <a:r>
              <a:rPr lang="en-GB" dirty="0"/>
              <a:t>You are part of a community</a:t>
            </a:r>
          </a:p>
          <a:p>
            <a:r>
              <a:rPr lang="en-GB" dirty="0"/>
              <a:t>Excellent customer service delivered by a trusted non-profit partner for R&amp;E</a:t>
            </a:r>
          </a:p>
          <a:p>
            <a:r>
              <a:rPr lang="en-GB" dirty="0"/>
              <a:t>Offers unique specialized services (</a:t>
            </a:r>
            <a:r>
              <a:rPr lang="en-GB" dirty="0" err="1"/>
              <a:t>edugain</a:t>
            </a:r>
            <a:r>
              <a:rPr lang="en-GB" dirty="0"/>
              <a:t>, </a:t>
            </a:r>
            <a:r>
              <a:rPr lang="en-GB" dirty="0" err="1"/>
              <a:t>eduroam</a:t>
            </a:r>
            <a:r>
              <a:rPr lang="en-GB" dirty="0"/>
              <a:t>, VPN, federation)</a:t>
            </a:r>
          </a:p>
          <a:p>
            <a:r>
              <a:rPr lang="en-GB" dirty="0"/>
              <a:t>1:1 contention and Direct Access to other NRENs – International connectivity</a:t>
            </a:r>
          </a:p>
          <a:p>
            <a:r>
              <a:rPr lang="en-GB" dirty="0"/>
              <a:t>Connects Faculty and students to global Academic Community</a:t>
            </a:r>
          </a:p>
          <a:p>
            <a:r>
              <a:rPr lang="en-GB" dirty="0"/>
              <a:t>High-</a:t>
            </a:r>
            <a:r>
              <a:rPr lang="en-GB" dirty="0" err="1"/>
              <a:t>Perfomance</a:t>
            </a:r>
            <a:r>
              <a:rPr lang="en-GB" dirty="0"/>
              <a:t> Network</a:t>
            </a:r>
          </a:p>
          <a:p>
            <a:endParaRPr lang="en-GB" b="1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A6EA4E3F-9DAC-E74D-ACA7-DD3E2029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1DE753A-E2A7-F54B-AC12-CEEB466A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USP’s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DAB6B7D-66A5-7942-8BB8-3A570590FE9A}"/>
              </a:ext>
            </a:extLst>
          </p:cNvPr>
          <p:cNvSpPr txBox="1"/>
          <p:nvPr/>
        </p:nvSpPr>
        <p:spPr>
          <a:xfrm>
            <a:off x="708565" y="5786035"/>
            <a:ext cx="386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C4161"/>
                </a:solidFill>
              </a:rPr>
              <a:t>Much focus on </a:t>
            </a:r>
            <a:r>
              <a:rPr lang="en-GB" b="1" dirty="0">
                <a:solidFill>
                  <a:srgbClr val="1C4161"/>
                </a:solidFill>
              </a:rPr>
              <a:t>what we do,</a:t>
            </a:r>
            <a:endParaRPr lang="nl-NL" b="1" dirty="0">
              <a:solidFill>
                <a:srgbClr val="1C4161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491BB08-43EE-9C42-B6DE-DE6D08E552D5}"/>
              </a:ext>
            </a:extLst>
          </p:cNvPr>
          <p:cNvSpPr txBox="1"/>
          <p:nvPr/>
        </p:nvSpPr>
        <p:spPr>
          <a:xfrm>
            <a:off x="3516761" y="5786035"/>
            <a:ext cx="386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rgbClr val="1C4161"/>
                </a:solidFill>
              </a:rPr>
              <a:t>shouldn’t</a:t>
            </a:r>
            <a:r>
              <a:rPr lang="nl-NL" dirty="0">
                <a:solidFill>
                  <a:srgbClr val="1C4161"/>
                </a:solidFill>
              </a:rPr>
              <a:t> </a:t>
            </a:r>
            <a:r>
              <a:rPr lang="nl-NL" dirty="0" err="1">
                <a:solidFill>
                  <a:srgbClr val="1C4161"/>
                </a:solidFill>
              </a:rPr>
              <a:t>it</a:t>
            </a:r>
            <a:r>
              <a:rPr lang="nl-NL" dirty="0">
                <a:solidFill>
                  <a:srgbClr val="1C4161"/>
                </a:solidFill>
              </a:rPr>
              <a:t> </a:t>
            </a:r>
            <a:r>
              <a:rPr lang="nl-NL" dirty="0" err="1">
                <a:solidFill>
                  <a:srgbClr val="1C4161"/>
                </a:solidFill>
              </a:rPr>
              <a:t>be</a:t>
            </a:r>
            <a:r>
              <a:rPr lang="nl-NL" dirty="0">
                <a:solidFill>
                  <a:srgbClr val="1C4161"/>
                </a:solidFill>
              </a:rPr>
              <a:t> more </a:t>
            </a:r>
            <a:r>
              <a:rPr lang="nl-NL" b="1" dirty="0" err="1">
                <a:solidFill>
                  <a:srgbClr val="1C4161"/>
                </a:solidFill>
              </a:rPr>
              <a:t>who</a:t>
            </a:r>
            <a:r>
              <a:rPr lang="nl-NL" b="1" dirty="0">
                <a:solidFill>
                  <a:srgbClr val="1C4161"/>
                </a:solidFill>
              </a:rPr>
              <a:t> we are?</a:t>
            </a:r>
          </a:p>
        </p:txBody>
      </p:sp>
    </p:spTree>
    <p:extLst>
      <p:ext uri="{BB962C8B-B14F-4D97-AF65-F5344CB8AC3E}">
        <p14:creationId xmlns:p14="http://schemas.microsoft.com/office/powerpoint/2010/main" val="377502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A9F8287-8F63-2741-81A9-1FC230D9E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5BFA75-71D9-584D-B315-D632E1D88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48DEC04-AE8A-BB43-BF14-52490B5ED675}"/>
              </a:ext>
            </a:extLst>
          </p:cNvPr>
          <p:cNvSpPr txBox="1"/>
          <p:nvPr/>
        </p:nvSpPr>
        <p:spPr>
          <a:xfrm>
            <a:off x="622570" y="2809371"/>
            <a:ext cx="111802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err="1">
                <a:solidFill>
                  <a:srgbClr val="1C4161"/>
                </a:solidFill>
              </a:rPr>
              <a:t>Shouldn’t</a:t>
            </a:r>
            <a:r>
              <a:rPr lang="nl-NL" sz="6000" dirty="0">
                <a:solidFill>
                  <a:srgbClr val="1C4161"/>
                </a:solidFill>
              </a:rPr>
              <a:t> </a:t>
            </a:r>
            <a:r>
              <a:rPr lang="nl-NL" sz="6000" dirty="0" err="1">
                <a:solidFill>
                  <a:srgbClr val="1C4161"/>
                </a:solidFill>
              </a:rPr>
              <a:t>it</a:t>
            </a:r>
            <a:r>
              <a:rPr lang="nl-NL" sz="6000" dirty="0">
                <a:solidFill>
                  <a:srgbClr val="1C4161"/>
                </a:solidFill>
              </a:rPr>
              <a:t> </a:t>
            </a:r>
            <a:r>
              <a:rPr lang="nl-NL" sz="6000" dirty="0" err="1">
                <a:solidFill>
                  <a:srgbClr val="1C4161"/>
                </a:solidFill>
              </a:rPr>
              <a:t>be</a:t>
            </a:r>
            <a:r>
              <a:rPr lang="nl-NL" sz="6000" dirty="0">
                <a:solidFill>
                  <a:srgbClr val="1C4161"/>
                </a:solidFill>
              </a:rPr>
              <a:t> more </a:t>
            </a:r>
            <a:r>
              <a:rPr lang="nl-NL" sz="6000" b="1" dirty="0" err="1">
                <a:solidFill>
                  <a:srgbClr val="1C4161"/>
                </a:solidFill>
              </a:rPr>
              <a:t>who</a:t>
            </a:r>
            <a:r>
              <a:rPr lang="nl-NL" sz="6000" b="1" dirty="0">
                <a:solidFill>
                  <a:srgbClr val="1C4161"/>
                </a:solidFill>
              </a:rPr>
              <a:t> </a:t>
            </a:r>
            <a:r>
              <a:rPr lang="nl-NL" sz="6000" dirty="0">
                <a:solidFill>
                  <a:srgbClr val="1C4161"/>
                </a:solidFill>
              </a:rPr>
              <a:t>we are?</a:t>
            </a:r>
          </a:p>
        </p:txBody>
      </p:sp>
    </p:spTree>
    <p:extLst>
      <p:ext uri="{BB962C8B-B14F-4D97-AF65-F5344CB8AC3E}">
        <p14:creationId xmlns:p14="http://schemas.microsoft.com/office/powerpoint/2010/main" val="280833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358AE3E2-B683-3444-AD8C-A472A864E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6</a:t>
            </a:fld>
            <a:endParaRPr lang="en-GB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FAF9E0-FD57-F542-A8CD-F05060FF6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33" y="2623295"/>
            <a:ext cx="9612087" cy="1987616"/>
          </a:xfrm>
        </p:spPr>
        <p:txBody>
          <a:bodyPr>
            <a:normAutofit/>
          </a:bodyPr>
          <a:lstStyle/>
          <a:p>
            <a:pPr algn="ctr"/>
            <a:r>
              <a:rPr lang="nl-NL" sz="4000" dirty="0"/>
              <a:t>Joint SIG MSP – SIG Marcomms meeting on </a:t>
            </a:r>
            <a:r>
              <a:rPr lang="nl-NL" sz="4000" dirty="0" err="1"/>
              <a:t>value</a:t>
            </a:r>
            <a:r>
              <a:rPr lang="nl-NL" sz="4000" dirty="0"/>
              <a:t> </a:t>
            </a:r>
            <a:r>
              <a:rPr lang="nl-NL" sz="4000" dirty="0" err="1"/>
              <a:t>proposition</a:t>
            </a:r>
            <a:r>
              <a:rPr lang="nl-NL" sz="4000" dirty="0"/>
              <a:t> / elevator pitch?</a:t>
            </a:r>
          </a:p>
        </p:txBody>
      </p:sp>
    </p:spTree>
    <p:extLst>
      <p:ext uri="{BB962C8B-B14F-4D97-AF65-F5344CB8AC3E}">
        <p14:creationId xmlns:p14="http://schemas.microsoft.com/office/powerpoint/2010/main" val="72404933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1570</TotalTime>
  <Words>118</Words>
  <Application>Microsoft Macintosh PowerPoint</Application>
  <PresentationFormat>Breedbeeld</PresentationFormat>
  <Paragraphs>38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GEANT Association</vt:lpstr>
      <vt:lpstr>PowerPoint-presentatie</vt:lpstr>
      <vt:lpstr>SIG MSP January 2018</vt:lpstr>
      <vt:lpstr>Making the perfect pitch for your NREN</vt:lpstr>
      <vt:lpstr>Some USP’s</vt:lpstr>
      <vt:lpstr>PowerPoint-presentatie</vt:lpstr>
      <vt:lpstr>Joint SIG MSP – SIG Marcomms meeting on value proposition / elevator pitch?</vt:lpstr>
    </vt:vector>
  </TitlesOfParts>
  <Company>DANTE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Lonneke Walk</cp:lastModifiedBy>
  <cp:revision>42</cp:revision>
  <dcterms:created xsi:type="dcterms:W3CDTF">2015-04-29T14:13:57Z</dcterms:created>
  <dcterms:modified xsi:type="dcterms:W3CDTF">2018-03-13T09:09:22Z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